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3" r:id="rId2"/>
    <p:sldId id="257" r:id="rId3"/>
    <p:sldId id="259" r:id="rId4"/>
    <p:sldId id="280" r:id="rId5"/>
    <p:sldId id="276" r:id="rId6"/>
    <p:sldId id="277" r:id="rId7"/>
    <p:sldId id="278" r:id="rId8"/>
    <p:sldId id="279" r:id="rId9"/>
    <p:sldId id="260" r:id="rId10"/>
    <p:sldId id="271" r:id="rId11"/>
    <p:sldId id="281" r:id="rId12"/>
    <p:sldId id="273" r:id="rId13"/>
    <p:sldId id="274" r:id="rId14"/>
    <p:sldId id="275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214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6B3AE-7226-4965-8039-BCDFE40BF278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52420-BEEE-4BAF-9D40-AB27F49C3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523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,,,,,, и т.д.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52420-BEEE-4BAF-9D40-AB27F49C394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22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B4D8187-B116-4202-B1A2-134DF4BE2142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B068CD0-0EB4-4DD6-BC73-13A839487B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wma"/><Relationship Id="rId7" Type="http://schemas.openxmlformats.org/officeDocument/2006/relationships/image" Target="../media/image14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ma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ГБОУ АО «Северодвинская специальная (коррекционная) общеобразовательная </a:t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школа-интернат» для обучающихся воспитанников </a:t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</a:t>
            </a:r>
            <a:endParaRPr lang="ru-RU" sz="1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204864"/>
            <a:ext cx="7640414" cy="4824536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800" dirty="0" smtClean="0"/>
              <a:t>	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Внеурочная физкультурно-оздоровительная деятельность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школе-интернате для детей с НОДА,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 средство развития УУД.</a:t>
            </a:r>
          </a:p>
          <a:p>
            <a:pPr algn="ctr">
              <a:buNone/>
            </a:pPr>
            <a:endParaRPr lang="ru-RU" sz="3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физической культуры 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Никитинская Вера Валентиновна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ильм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188640"/>
            <a:ext cx="7834064" cy="6480720"/>
          </a:xfrm>
          <a:prstGeom prst="rect">
            <a:avLst/>
          </a:prstGeom>
        </p:spPr>
      </p:pic>
      <p:pic>
        <p:nvPicPr>
          <p:cNvPr id="2" name="Beethoven's Symphony No. 9 (Scherzo).wm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79512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1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06084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Исследовательская и проектная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еятельность.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14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374441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29" y="0"/>
            <a:ext cx="3995936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9000"/>
            <a:ext cx="3803915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401614"/>
            <a:ext cx="4032449" cy="30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91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4086200" cy="306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638"/>
            <a:ext cx="4014192" cy="301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3429000"/>
            <a:ext cx="3870176" cy="2902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808" y="3589902"/>
            <a:ext cx="3630149" cy="272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24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3798168" cy="2848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776" y="278650"/>
            <a:ext cx="3942184" cy="295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04" y="3235288"/>
            <a:ext cx="3991272" cy="299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48" y="3211230"/>
            <a:ext cx="4055427" cy="304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13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564904"/>
            <a:ext cx="5976664" cy="1143000"/>
          </a:xfrm>
        </p:spPr>
        <p:txBody>
          <a:bodyPr/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72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8605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подрастающего поколения потребности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здоровому, спортивному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образу жизни.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143248"/>
            <a:ext cx="835821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 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-Содействовать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УУД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физических способностей;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Приобщать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знаниям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ЗОЖ;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-Пропагандировать здоровый образа жизни;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-Привлекать к занятиям физической культурой всех участников образовательных отношений: обучающихся, педагогов, родителей, волонтеров.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288032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4520" y="2507704"/>
            <a:ext cx="1158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532599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460988"/>
            <a:ext cx="1206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39014" y="5233924"/>
            <a:ext cx="1979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соревнования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81567" y="4366245"/>
            <a:ext cx="1147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походы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83947" y="5831197"/>
            <a:ext cx="2856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спортивные кружки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58520" y="6036096"/>
            <a:ext cx="2394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совместные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Глад\Рабочий стол\Новая папка\SAM_51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90" y="471909"/>
            <a:ext cx="2456526" cy="203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Глад\Рабочий стол\Новая папка\IMG_447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" t="12377" r="18719" b="31266"/>
          <a:stretch/>
        </p:blipFill>
        <p:spPr bwMode="auto">
          <a:xfrm>
            <a:off x="2461234" y="1129359"/>
            <a:ext cx="3048674" cy="169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Глад\Рабочий стол\Новая папка\SAM_31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161" y="4046521"/>
            <a:ext cx="1996480" cy="14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Глад\Рабочий стол\Новая папка\SAM_59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29917"/>
            <a:ext cx="2294384" cy="172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Глад\Рабочий стол\Новая папка\DSC0140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3491" r="16774" b="14889"/>
          <a:stretch/>
        </p:blipFill>
        <p:spPr bwMode="auto">
          <a:xfrm>
            <a:off x="6110210" y="3922653"/>
            <a:ext cx="2705189" cy="15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Глад\Рабочий стол\Новая папка\DSC0159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10" y="2334939"/>
            <a:ext cx="2291058" cy="171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3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86112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 развития УУД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1676181"/>
            <a:ext cx="2365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</a:rPr>
              <a:t>Личностные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8596520">
            <a:off x="2232194" y="2605752"/>
            <a:ext cx="1224136" cy="303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530528" y="2348880"/>
            <a:ext cx="329504" cy="230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2203925">
            <a:off x="5688758" y="2626899"/>
            <a:ext cx="1377752" cy="302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3261374"/>
            <a:ext cx="284206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Жизненное </a:t>
            </a:r>
            <a:endParaRPr lang="ru-RU" sz="2800" dirty="0" smtClean="0">
              <a:solidFill>
                <a:schemeClr val="accent5">
                  <a:lumMod val="50000"/>
                </a:schemeClr>
              </a:solidFill>
              <a:latin typeface="Times New Roman"/>
              <a:ea typeface="Calibri"/>
            </a:endParaRP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самоопределение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1407" y="5013176"/>
            <a:ext cx="32972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Смыслообразование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11087" y="3369006"/>
            <a:ext cx="425552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Нравственно-эстетическая</a:t>
            </a:r>
          </a:p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ориентация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8596520">
            <a:off x="2232195" y="2605751"/>
            <a:ext cx="1224136" cy="303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16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692696"/>
            <a:ext cx="3496432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Регулятивные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8819558">
            <a:off x="1572485" y="2274889"/>
            <a:ext cx="1584176" cy="335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23048" y="3024220"/>
            <a:ext cx="2168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Целеполагание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8874" y="5166484"/>
            <a:ext cx="2080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Планирование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2770" y="5733256"/>
            <a:ext cx="2500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Прогнозирование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36193" y="5311172"/>
            <a:ext cx="11546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Оценка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69340" y="3041260"/>
            <a:ext cx="2198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Саморегуляция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937522">
            <a:off x="6203664" y="2242076"/>
            <a:ext cx="1584176" cy="335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6912205">
            <a:off x="1918101" y="3587483"/>
            <a:ext cx="2465871" cy="297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03473">
            <a:off x="5550276" y="2569217"/>
            <a:ext cx="123190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58378">
            <a:off x="4173527" y="2859480"/>
            <a:ext cx="123190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36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60648"/>
            <a:ext cx="4144504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Познавательные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14144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48244">
            <a:off x="5844588" y="1268759"/>
            <a:ext cx="14144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459504"/>
            <a:ext cx="2592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Ф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ормирование 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познавательной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цели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5229200"/>
            <a:ext cx="2745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Поиск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информации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5070300"/>
            <a:ext cx="26718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Выбор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способов 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решения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задач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57211" y="2524123"/>
            <a:ext cx="1654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Рефлексия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8505">
            <a:off x="4958021" y="1556621"/>
            <a:ext cx="2108277" cy="336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3242">
            <a:off x="2388557" y="1658533"/>
            <a:ext cx="2206647" cy="333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0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3760" y="350407"/>
            <a:ext cx="3928480" cy="1143000"/>
          </a:xfrm>
        </p:spPr>
        <p:txBody>
          <a:bodyPr/>
          <a:lstStyle/>
          <a:p>
            <a:r>
              <a:rPr lang="ru-RU" sz="3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Коммуникативные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32052" y="2711502"/>
            <a:ext cx="2390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Умение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выражать 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свои мысли</a:t>
            </a:r>
            <a:endParaRPr lang="ru-RU" sz="2400" dirty="0">
              <a:solidFill>
                <a:schemeClr val="accent5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1072" y="2588619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Планирование 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сотрудничества </a:t>
            </a:r>
          </a:p>
          <a:p>
            <a:pPr lvl="0"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учителем 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сверстниками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8121" y="5163857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Постановка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вопросов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4979191"/>
            <a:ext cx="2624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Разрешение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конфликтов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49" y="1564682"/>
            <a:ext cx="14144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61635">
            <a:off x="6100444" y="1654850"/>
            <a:ext cx="14144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трелка вправо 8"/>
          <p:cNvSpPr/>
          <p:nvPr/>
        </p:nvSpPr>
        <p:spPr>
          <a:xfrm rot="6756290">
            <a:off x="2227855" y="3228708"/>
            <a:ext cx="2946158" cy="318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52223">
            <a:off x="5081722" y="1915461"/>
            <a:ext cx="1335087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17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643182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Предлагаю Вашему вниманию мультфильм, ролик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результат исследовательской работы, выполненных воспитанниками.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Приятного просмотра!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95</Words>
  <Application>Microsoft Office PowerPoint</Application>
  <PresentationFormat>Экран (4:3)</PresentationFormat>
  <Paragraphs>52</Paragraphs>
  <Slides>15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ГБОУ АО «Северодвинская специальная (коррекционная) общеобразовательная  школа-интернат» для обучающихся воспитанников  с ограниченными возможностями здоровья</vt:lpstr>
      <vt:lpstr>Цель работы:  Формирование у подрастающего поколения потребности  к здоровому, спортивному  образу жизни. </vt:lpstr>
      <vt:lpstr>Задачи : -Содействовать развитию УУД  и физических способностей; -Приобщать  к знаниям о ЗОЖ; -Пропагандировать здоровый образа жизни; -Привлекать к занятиям физической культурой всех участников образовательных отношений: обучающихся, педагогов, родителей, волонтеров. </vt:lpstr>
      <vt:lpstr>Формы:</vt:lpstr>
      <vt:lpstr>Результаты  развития УУД</vt:lpstr>
      <vt:lpstr>Регулятивные</vt:lpstr>
      <vt:lpstr>Познавательные</vt:lpstr>
      <vt:lpstr>Коммуникативные </vt:lpstr>
      <vt:lpstr>Предлагаю Вашему вниманию мультфильм, ролик  и результат исследовательской работы, выполненных воспитанниками.   Приятного просмотра!   </vt:lpstr>
      <vt:lpstr>Презентация PowerPoint</vt:lpstr>
      <vt:lpstr>Исследовательская и проектная деятельность.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Библиотека</cp:lastModifiedBy>
  <cp:revision>54</cp:revision>
  <dcterms:created xsi:type="dcterms:W3CDTF">2014-09-15T15:03:46Z</dcterms:created>
  <dcterms:modified xsi:type="dcterms:W3CDTF">2016-01-14T10:33:23Z</dcterms:modified>
</cp:coreProperties>
</file>