
<file path=[Content_Types].xml><?xml version="1.0" encoding="utf-8"?>
<Types xmlns="http://schemas.openxmlformats.org/package/2006/content-types"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Default Extension="png" ContentType="image/png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42" r:id="rId1"/>
    <p:sldMasterId id="2147486583" r:id="rId2"/>
  </p:sldMasterIdLst>
  <p:notesMasterIdLst>
    <p:notesMasterId r:id="rId14"/>
  </p:notesMasterIdLst>
  <p:handoutMasterIdLst>
    <p:handoutMasterId r:id="rId15"/>
  </p:handoutMasterIdLst>
  <p:sldIdLst>
    <p:sldId id="534" r:id="rId3"/>
    <p:sldId id="587" r:id="rId4"/>
    <p:sldId id="588" r:id="rId5"/>
    <p:sldId id="578" r:id="rId6"/>
    <p:sldId id="579" r:id="rId7"/>
    <p:sldId id="571" r:id="rId8"/>
    <p:sldId id="585" r:id="rId9"/>
    <p:sldId id="586" r:id="rId10"/>
    <p:sldId id="584" r:id="rId11"/>
    <p:sldId id="570" r:id="rId12"/>
    <p:sldId id="580" r:id="rId13"/>
  </p:sldIdLst>
  <p:sldSz cx="12192000" cy="6858000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3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C85A"/>
    <a:srgbClr val="2ED666"/>
    <a:srgbClr val="05FF76"/>
    <a:srgbClr val="F6F6F6"/>
    <a:srgbClr val="000000"/>
    <a:srgbClr val="FF66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29" autoAdjust="0"/>
    <p:restoredTop sz="95357" autoAdjust="0"/>
  </p:normalViewPr>
  <p:slideViewPr>
    <p:cSldViewPr snapToGrid="0">
      <p:cViewPr varScale="1">
        <p:scale>
          <a:sx n="105" d="100"/>
          <a:sy n="105" d="100"/>
        </p:scale>
        <p:origin x="-354" y="-78"/>
      </p:cViewPr>
      <p:guideLst>
        <p:guide orient="horz" pos="2183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79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79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ECF06-6F55-4845-A990-DF4B0261C21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711"/>
            <a:ext cx="2946400" cy="4979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711"/>
            <a:ext cx="2946400" cy="4979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DC7E0-F3D4-458A-A867-9DAA69792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81539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189" cy="4979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901" y="0"/>
            <a:ext cx="2946189" cy="4979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5E83B6A-8A45-4ED9-86C1-3C0835730485}" type="datetimeFigureOut">
              <a:rPr lang="ru-RU"/>
              <a:pPr>
                <a:defRPr/>
              </a:pPr>
              <a:t>06.02.2023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7"/>
            <a:ext cx="5438140" cy="39086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28717"/>
            <a:ext cx="2946189" cy="49792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901" y="9428717"/>
            <a:ext cx="2946189" cy="49792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04EF010-FB27-4B8B-81E9-D679CFDE58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24325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21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4321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CE2089-99A9-423E-A5F6-01ED70DEA616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 altLang="ru-RU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7867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62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436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E8624B3-2D9F-4525-99F6-05E12348BEC5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69222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62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36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E8624B3-2D9F-4525-99F6-05E12348BEC5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8175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62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36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E8624B3-2D9F-4525-99F6-05E12348BEC5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6922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62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36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E8624B3-2D9F-4525-99F6-05E12348BEC5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69222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62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36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E8624B3-2D9F-4525-99F6-05E12348BEC5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69222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62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36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E8624B3-2D9F-4525-99F6-05E12348BEC5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69222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62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36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E8624B3-2D9F-4525-99F6-05E12348BEC5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69222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62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36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E8624B3-2D9F-4525-99F6-05E12348BEC5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69222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62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36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E8624B3-2D9F-4525-99F6-05E12348BEC5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69222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62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36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E8624B3-2D9F-4525-99F6-05E12348BEC5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6922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0" y="4"/>
            <a:ext cx="12192000" cy="435451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0800" y="3505200"/>
            <a:ext cx="7416800" cy="838200"/>
          </a:xfrm>
        </p:spPr>
        <p:txBody>
          <a:bodyPr>
            <a:normAutofit/>
          </a:bodyPr>
          <a:lstStyle>
            <a:lvl1pPr algn="l">
              <a:defRPr sz="2933" spc="0" baseline="0">
                <a:solidFill>
                  <a:schemeClr val="bg1"/>
                </a:solidFill>
                <a:latin typeface="Verdana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0800" y="4800618"/>
            <a:ext cx="7416800" cy="685801"/>
          </a:xfrm>
        </p:spPr>
        <p:txBody>
          <a:bodyPr>
            <a:normAutofit/>
          </a:bodyPr>
          <a:lstStyle>
            <a:lvl1pPr marL="0" indent="0" algn="l">
              <a:buNone/>
              <a:defRPr sz="2133" baseline="0">
                <a:solidFill>
                  <a:schemeClr val="tx1"/>
                </a:solidFill>
                <a:latin typeface="Verdana"/>
                <a:cs typeface="Verdana"/>
              </a:defRPr>
            </a:lvl1pPr>
            <a:lvl2pPr marL="6093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0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4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8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1320802" y="6028267"/>
            <a:ext cx="3543300" cy="508528"/>
          </a:xfrm>
        </p:spPr>
        <p:txBody>
          <a:bodyPr anchor="b">
            <a:normAutofit/>
          </a:bodyPr>
          <a:lstStyle>
            <a:lvl1pPr>
              <a:defRPr sz="1333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395184468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12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22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B9BF59EE-1E16-45AB-AB00-EECA091C53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7441447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12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22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7D8E9CAE-995B-49DB-ADD2-AF0DAD9EE1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44716691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7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1930415"/>
            <a:ext cx="9351433" cy="423216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438" y="1930415"/>
            <a:ext cx="1670049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449755D8-0AE3-46B7-AB71-3F9E030B7C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46681171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7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1930415"/>
            <a:ext cx="9351433" cy="423216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438" y="1930415"/>
            <a:ext cx="1670049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42C9E763-FF97-44AB-9C53-95BAA7BA43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753515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12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22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37D36142-67F1-4053-8528-BCDA71A57C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3324063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12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22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F8586565-3FCF-4CAC-AFE5-5233990DA3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5415284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7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1930415"/>
            <a:ext cx="9351433" cy="423216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438" y="1930415"/>
            <a:ext cx="1670049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363E85D3-2638-41B0-A25B-5372C84434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80952294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7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1930415"/>
            <a:ext cx="9351433" cy="423216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438" y="1930415"/>
            <a:ext cx="1670049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498147E0-0A2D-4736-9574-80D59BC56C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6462727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12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22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1902BCB9-7F32-4335-B79D-95C191D5C7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56332518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12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22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4F75BD87-6A7E-40AE-B794-8CE477549B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1518039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64881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4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388" y="483553"/>
            <a:ext cx="11236451" cy="1362075"/>
          </a:xfrm>
        </p:spPr>
        <p:txBody>
          <a:bodyPr>
            <a:normAutofit/>
          </a:bodyPr>
          <a:lstStyle>
            <a:lvl1pPr algn="l">
              <a:defRPr sz="2933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28F2ED62-4402-4D15-B931-88AD465D9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53949780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7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1930415"/>
            <a:ext cx="9351433" cy="423216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438" y="1930415"/>
            <a:ext cx="1670049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DD575C7F-5437-4065-AB09-89E2395999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8461346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7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1930415"/>
            <a:ext cx="9351433" cy="423216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438" y="1930415"/>
            <a:ext cx="1670049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A7A2F246-BC7B-45A7-81AD-2FEEC4E3E9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99283627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12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22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E7AD058F-F1AE-4352-B568-DF20BAC854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4618576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12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22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38ACE41C-A04E-4F18-B3DF-4EC092E94F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29150811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7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1930415"/>
            <a:ext cx="9351433" cy="423216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438" y="1930415"/>
            <a:ext cx="1670049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D1E98137-7580-45CF-A38F-04E526B1F8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74619803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7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1930415"/>
            <a:ext cx="9351433" cy="423216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438" y="1930415"/>
            <a:ext cx="1670049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932FCA6F-C396-48F4-9395-B72BD716AD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47187220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12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22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23172505-B641-44B2-A362-65A3D91479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4967710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12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22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ECA3C886-85F0-4E12-94E2-87664D4062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51543654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12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22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BAEABDD7-E296-46A4-BB39-671B94EA5B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19363605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12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22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2531E274-3F50-4320-BD5E-D6801007DC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2251269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836613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5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6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21232" y="1845735"/>
            <a:ext cx="11271249" cy="432155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133"/>
            </a:lvl1pPr>
            <a:lvl2pPr marL="0" indent="0" algn="l">
              <a:spcBef>
                <a:spcPts val="0"/>
              </a:spcBef>
              <a:buNone/>
              <a:defRPr/>
            </a:lvl2pPr>
            <a:lvl3pPr marL="0" indent="0" algn="l">
              <a:spcBef>
                <a:spcPts val="0"/>
              </a:spcBef>
              <a:buNone/>
              <a:defRPr/>
            </a:lvl3pPr>
            <a:lvl4pPr marL="0" indent="0" algn="l">
              <a:spcBef>
                <a:spcPts val="0"/>
              </a:spcBef>
              <a:buNone/>
              <a:defRPr/>
            </a:lvl4pPr>
            <a:lvl5pPr marL="0" indent="0" algn="l">
              <a:spcBef>
                <a:spcPts val="0"/>
              </a:spcBef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F1F490A4-1EAF-4F62-9B7F-3D1E645A54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539515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7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1930415"/>
            <a:ext cx="9351433" cy="423216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438" y="1930415"/>
            <a:ext cx="1670049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CC9410B4-9691-43D8-A355-EC013FD25D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25702359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7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1930415"/>
            <a:ext cx="9351433" cy="423216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438" y="1930415"/>
            <a:ext cx="1670049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A9F755B0-E29D-48B8-9852-41B66C31D7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18769412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12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22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774328F7-93A1-4E6D-83B1-501D2CBD46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35796492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12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22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F21DF1D7-1BFA-45D5-AC29-8BBB6D7469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88117277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7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1930415"/>
            <a:ext cx="9351433" cy="423216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438" y="1930415"/>
            <a:ext cx="1670049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44423D0B-6FA1-4ACD-AA8D-4365104C81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5339376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7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1930415"/>
            <a:ext cx="9351433" cy="423216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438" y="1930415"/>
            <a:ext cx="1670049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1D6EBCE0-5204-412D-AFD1-4DF7F4474C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75851264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12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22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2A2F8F58-DFEF-4955-94F2-C4D2DA6FB6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19558299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12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22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443D00E9-B60D-4283-9736-65653A00E9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83379822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7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1930415"/>
            <a:ext cx="9351433" cy="423216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438" y="1930415"/>
            <a:ext cx="1670049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672CD74F-AD57-4D6A-8274-9C918F3FA6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4901182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7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1930415"/>
            <a:ext cx="9351433" cy="423216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438" y="1930415"/>
            <a:ext cx="1670049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D98B5517-5E32-4FF7-9A5E-8FD7B7952E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1158312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7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21232" y="1845735"/>
            <a:ext cx="9351433" cy="432155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133"/>
            </a:lvl1pPr>
            <a:lvl2pPr marL="0" indent="0" algn="l">
              <a:spcBef>
                <a:spcPts val="0"/>
              </a:spcBef>
              <a:buNone/>
              <a:defRPr/>
            </a:lvl2pPr>
            <a:lvl3pPr marL="0" indent="0" algn="l">
              <a:spcBef>
                <a:spcPts val="0"/>
              </a:spcBef>
              <a:buNone/>
              <a:defRPr/>
            </a:lvl3pPr>
            <a:lvl4pPr marL="0" indent="0" algn="l">
              <a:spcBef>
                <a:spcPts val="0"/>
              </a:spcBef>
              <a:buNone/>
              <a:defRPr/>
            </a:lvl4pPr>
            <a:lvl5pPr marL="0" indent="0" algn="l">
              <a:spcBef>
                <a:spcPts val="0"/>
              </a:spcBef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2"/>
          </p:nvPr>
        </p:nvSpPr>
        <p:spPr>
          <a:xfrm>
            <a:off x="10022438" y="1930415"/>
            <a:ext cx="1670049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02B8B24F-E8F6-4EAC-B7AF-EA7EBEB7BC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23802707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0" y="12"/>
            <a:ext cx="12192000" cy="5806017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0800" y="4673600"/>
            <a:ext cx="7416800" cy="1117600"/>
          </a:xfrm>
        </p:spPr>
        <p:txBody>
          <a:bodyPr>
            <a:normAutofit/>
          </a:bodyPr>
          <a:lstStyle>
            <a:lvl1pPr algn="l">
              <a:defRPr sz="2933" spc="0" baseline="0">
                <a:solidFill>
                  <a:schemeClr val="bg1"/>
                </a:solidFill>
                <a:latin typeface="Verdana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0800" y="6400847"/>
            <a:ext cx="7416800" cy="914401"/>
          </a:xfrm>
        </p:spPr>
        <p:txBody>
          <a:bodyPr>
            <a:normAutofit/>
          </a:bodyPr>
          <a:lstStyle>
            <a:lvl1pPr marL="0" indent="0" algn="l">
              <a:buNone/>
              <a:defRPr sz="2133" baseline="0">
                <a:solidFill>
                  <a:schemeClr val="tx1"/>
                </a:solidFill>
                <a:latin typeface="Verdana"/>
                <a:cs typeface="Verdana"/>
              </a:defRPr>
            </a:lvl1pPr>
            <a:lvl2pPr marL="608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61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4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3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2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09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96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1320802" y="8037692"/>
            <a:ext cx="3543300" cy="678037"/>
          </a:xfrm>
        </p:spPr>
        <p:txBody>
          <a:bodyPr anchor="b">
            <a:normAutofit/>
          </a:bodyPr>
          <a:lstStyle>
            <a:lvl1pPr>
              <a:defRPr sz="1333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3783183996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865028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4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388" y="644739"/>
            <a:ext cx="11236451" cy="1816100"/>
          </a:xfrm>
        </p:spPr>
        <p:txBody>
          <a:bodyPr>
            <a:normAutofit/>
          </a:bodyPr>
          <a:lstStyle>
            <a:lvl1pPr algn="l">
              <a:defRPr sz="2933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AE4D5209-1A81-48B4-A41B-B7A34CCFF4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84815723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9334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21232" y="2460981"/>
            <a:ext cx="11271249" cy="576207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133"/>
            </a:lvl1pPr>
            <a:lvl2pPr marL="0" indent="0" algn="l">
              <a:spcBef>
                <a:spcPts val="0"/>
              </a:spcBef>
              <a:buNone/>
              <a:defRPr/>
            </a:lvl2pPr>
            <a:lvl3pPr marL="0" indent="0" algn="l">
              <a:spcBef>
                <a:spcPts val="0"/>
              </a:spcBef>
              <a:buNone/>
              <a:defRPr/>
            </a:lvl3pPr>
            <a:lvl4pPr marL="0" indent="0" algn="l">
              <a:spcBef>
                <a:spcPts val="0"/>
              </a:spcBef>
              <a:buNone/>
              <a:defRPr/>
            </a:lvl4pPr>
            <a:lvl5pPr marL="0" indent="0" algn="l">
              <a:spcBef>
                <a:spcPts val="0"/>
              </a:spcBef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978D84D7-2A90-4B72-BDA4-06B27D4AD6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39106282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21232" y="2460981"/>
            <a:ext cx="9351433" cy="576207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133"/>
            </a:lvl1pPr>
            <a:lvl2pPr marL="0" indent="0" algn="l">
              <a:spcBef>
                <a:spcPts val="0"/>
              </a:spcBef>
              <a:buNone/>
              <a:defRPr/>
            </a:lvl2pPr>
            <a:lvl3pPr marL="0" indent="0" algn="l">
              <a:spcBef>
                <a:spcPts val="0"/>
              </a:spcBef>
              <a:buNone/>
              <a:defRPr/>
            </a:lvl3pPr>
            <a:lvl4pPr marL="0" indent="0" algn="l">
              <a:spcBef>
                <a:spcPts val="0"/>
              </a:spcBef>
              <a:buNone/>
              <a:defRPr/>
            </a:lvl4pPr>
            <a:lvl5pPr marL="0" indent="0" algn="l">
              <a:spcBef>
                <a:spcPts val="0"/>
              </a:spcBef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2"/>
          </p:nvPr>
        </p:nvSpPr>
        <p:spPr>
          <a:xfrm>
            <a:off x="10022529" y="2573924"/>
            <a:ext cx="1670049" cy="564288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0FE1C601-9B3B-4D11-BDD7-160B417B31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8951218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2"/>
          </p:nvPr>
        </p:nvSpPr>
        <p:spPr>
          <a:xfrm>
            <a:off x="6165852" y="2460979"/>
            <a:ext cx="5526616" cy="576207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133"/>
            </a:lvl1pPr>
            <a:lvl2pPr marL="0" indent="0" algn="l">
              <a:spcBef>
                <a:spcPts val="0"/>
              </a:spcBef>
              <a:buNone/>
              <a:defRPr/>
            </a:lvl2pPr>
            <a:lvl3pPr marL="0" indent="0" algn="l">
              <a:spcBef>
                <a:spcPts val="0"/>
              </a:spcBef>
              <a:buNone/>
              <a:defRPr/>
            </a:lvl3pPr>
            <a:lvl4pPr marL="0" indent="0" algn="l">
              <a:spcBef>
                <a:spcPts val="0"/>
              </a:spcBef>
              <a:buNone/>
              <a:defRPr/>
            </a:lvl4pPr>
            <a:lvl5pPr marL="0" indent="0" algn="l">
              <a:spcBef>
                <a:spcPts val="0"/>
              </a:spcBef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21217" y="2460979"/>
            <a:ext cx="5520267" cy="576207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133"/>
            </a:lvl1pPr>
            <a:lvl2pPr marL="0" indent="0" algn="l">
              <a:spcBef>
                <a:spcPts val="0"/>
              </a:spcBef>
              <a:buNone/>
              <a:defRPr/>
            </a:lvl2pPr>
            <a:lvl3pPr marL="0" indent="0" algn="l">
              <a:spcBef>
                <a:spcPts val="0"/>
              </a:spcBef>
              <a:buNone/>
              <a:defRPr/>
            </a:lvl3pPr>
            <a:lvl4pPr marL="0" indent="0" algn="l">
              <a:spcBef>
                <a:spcPts val="0"/>
              </a:spcBef>
              <a:buNone/>
              <a:defRPr/>
            </a:lvl4pPr>
            <a:lvl5pPr marL="0" indent="0" algn="l">
              <a:spcBef>
                <a:spcPts val="0"/>
              </a:spcBef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39AF36E7-D860-4831-958B-E6823CA99D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2927108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2573924"/>
            <a:ext cx="9351433" cy="564288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529" y="2573924"/>
            <a:ext cx="1670049" cy="564288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99C364B5-DF32-42E3-A113-DA0F3360C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54223396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2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88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D9052126-1764-460A-BB49-86FF8BFB8B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80379775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2573924"/>
            <a:ext cx="9351433" cy="564288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529" y="2573924"/>
            <a:ext cx="1670049" cy="564288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F40EE21A-C372-4B11-8DA3-A9DBACABEC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37435332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2573924"/>
            <a:ext cx="9351433" cy="564288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529" y="2573924"/>
            <a:ext cx="1670049" cy="564288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5A55F242-A030-4E0F-A374-005EAEDCE5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29783975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2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88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4FF9958A-839F-4269-A42C-011B5A0412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1059781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7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2"/>
          <p:cNvSpPr>
            <a:spLocks noGrp="1"/>
          </p:cNvSpPr>
          <p:nvPr>
            <p:ph idx="12"/>
          </p:nvPr>
        </p:nvSpPr>
        <p:spPr>
          <a:xfrm>
            <a:off x="6165852" y="1845732"/>
            <a:ext cx="5526616" cy="4321557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133"/>
            </a:lvl1pPr>
            <a:lvl2pPr marL="0" indent="0" algn="l">
              <a:spcBef>
                <a:spcPts val="0"/>
              </a:spcBef>
              <a:buNone/>
              <a:defRPr/>
            </a:lvl2pPr>
            <a:lvl3pPr marL="0" indent="0" algn="l">
              <a:spcBef>
                <a:spcPts val="0"/>
              </a:spcBef>
              <a:buNone/>
              <a:defRPr/>
            </a:lvl3pPr>
            <a:lvl4pPr marL="0" indent="0" algn="l">
              <a:spcBef>
                <a:spcPts val="0"/>
              </a:spcBef>
              <a:buNone/>
              <a:defRPr/>
            </a:lvl4pPr>
            <a:lvl5pPr marL="0" indent="0" algn="l">
              <a:spcBef>
                <a:spcPts val="0"/>
              </a:spcBef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21217" y="1845732"/>
            <a:ext cx="5520267" cy="4321557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133"/>
            </a:lvl1pPr>
            <a:lvl2pPr marL="0" indent="0" algn="l">
              <a:spcBef>
                <a:spcPts val="0"/>
              </a:spcBef>
              <a:buNone/>
              <a:defRPr/>
            </a:lvl2pPr>
            <a:lvl3pPr marL="0" indent="0" algn="l">
              <a:spcBef>
                <a:spcPts val="0"/>
              </a:spcBef>
              <a:buNone/>
              <a:defRPr/>
            </a:lvl3pPr>
            <a:lvl4pPr marL="0" indent="0" algn="l">
              <a:spcBef>
                <a:spcPts val="0"/>
              </a:spcBef>
              <a:buNone/>
              <a:defRPr/>
            </a:lvl4pPr>
            <a:lvl5pPr marL="0" indent="0" algn="l">
              <a:spcBef>
                <a:spcPts val="0"/>
              </a:spcBef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BADFBD0F-E536-4360-AE05-822919D49A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70837840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2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88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72886B58-261E-4515-8C4A-164E44D219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62104938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2573924"/>
            <a:ext cx="9351433" cy="564288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529" y="2573924"/>
            <a:ext cx="1670049" cy="564288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355CDEAE-9DA9-4CA2-9BC6-78A6F7D3F4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48949958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2573924"/>
            <a:ext cx="9351433" cy="564288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529" y="2573924"/>
            <a:ext cx="1670049" cy="564288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E386069D-5433-45B8-AB0E-2450DF1B1A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27149305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2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88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7FB0EA82-7071-49EA-810D-06D3A13FBD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31101674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2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88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E3A41A22-D9F8-4DA0-B195-D60AA7E4A9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25792868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2573924"/>
            <a:ext cx="9351433" cy="564288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529" y="2573924"/>
            <a:ext cx="1670049" cy="564288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38876B66-0F7D-4BDA-B335-CCAC9150A4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73413466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2573924"/>
            <a:ext cx="9351433" cy="564288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529" y="2573924"/>
            <a:ext cx="1670049" cy="564288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4C9A0D20-93FA-43CD-9AEE-73F158B910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94097564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2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88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79589078-1FC1-4C8A-99B5-E0F4B87546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80639879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2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88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A3BD7A94-840A-4382-A27B-F1ADBAB310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26835880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2573924"/>
            <a:ext cx="9351433" cy="564288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529" y="2573924"/>
            <a:ext cx="1670049" cy="564288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56232C70-38F3-4DD7-BDE6-82E99E8178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0306901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7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1930415"/>
            <a:ext cx="9351433" cy="423216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438" y="1930415"/>
            <a:ext cx="1670049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BBE93F2C-BE82-4909-9E07-99FD55D6FF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54367104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2573924"/>
            <a:ext cx="9351433" cy="564288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529" y="2573924"/>
            <a:ext cx="1670049" cy="564288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DA109264-BB7B-429C-9D91-AB0293E526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6710584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2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88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4256FC2B-EB59-4F30-896E-023D0B545C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38942647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2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88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63D2869B-C5E2-4309-A861-7BC8D223C1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22945336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7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2573924"/>
            <a:ext cx="9351433" cy="564288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529" y="2573924"/>
            <a:ext cx="1670049" cy="564288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6A7C724A-C9D3-478C-83A7-5123403873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8915004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2573924"/>
            <a:ext cx="9351433" cy="564288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529" y="2573924"/>
            <a:ext cx="1670049" cy="564288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CAC5D4E0-6636-4AC1-A31D-B5F5B07049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26669684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2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88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7D572C4C-E294-4C31-82D2-2567143D26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28717035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2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88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1EB82AB7-8AFF-4DEC-AD02-37F7FBDB13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24221490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2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88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63FE228C-74AC-4E68-B314-237448A234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7773880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2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88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376057B8-2AD2-4715-93DC-B746E8ADD4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78478341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2573924"/>
            <a:ext cx="9351433" cy="564288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529" y="2573924"/>
            <a:ext cx="1670049" cy="564288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E741D568-AC7A-4901-9705-54782DA2C4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5292572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12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22" y="1930405"/>
            <a:ext cx="5520265" cy="3543303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5663687"/>
            <a:ext cx="5520267" cy="48789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73FF4AE0-E560-4B2D-8861-3A111096E1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52283419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2573924"/>
            <a:ext cx="9351433" cy="564288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529" y="2573924"/>
            <a:ext cx="1670049" cy="564288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253FF51C-7642-416B-A52C-709C7B111A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6370552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2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88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B35CFF9E-A164-4EB0-9927-1A2390E144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41718430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2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88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B4583159-E10D-477C-BD14-5DC99332BD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97770535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2573924"/>
            <a:ext cx="9351433" cy="564288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529" y="2573924"/>
            <a:ext cx="1670049" cy="564288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CCB3CBA3-0532-4B4B-8843-897ADBF21A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67575573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7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2573924"/>
            <a:ext cx="9351433" cy="564288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529" y="2573924"/>
            <a:ext cx="1670049" cy="564288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7DE64858-3A8A-43EC-8C39-74D4ABA8E0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45282775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2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88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EA71CAC5-CFB6-4833-8D0F-3A929FA838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536329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2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23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421217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6172288" y="2573875"/>
            <a:ext cx="5520265" cy="4724404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6172201" y="7551656"/>
            <a:ext cx="5520267" cy="65052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772A5161-80E4-4775-A54D-FF03F9147F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08945492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2573924"/>
            <a:ext cx="9351433" cy="564288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529" y="2573924"/>
            <a:ext cx="1670049" cy="564288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BB32E87B-1268-4DC7-B16A-E786FD7C2E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25823291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8351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8675688"/>
            <a:ext cx="12192000" cy="468312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" name="Picture 17" descr="rzd_logo.png"/>
          <p:cNvSpPr>
            <a:spLocks noChangeAspect="1"/>
          </p:cNvSpPr>
          <p:nvPr userDrawn="1"/>
        </p:nvSpPr>
        <p:spPr bwMode="auto">
          <a:xfrm>
            <a:off x="11041063" y="8680450"/>
            <a:ext cx="7635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1" tIns="60951" rIns="121901" bIns="6095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2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2573924"/>
            <a:ext cx="9351433" cy="564288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529" y="2573924"/>
            <a:ext cx="1670049" cy="564288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13" y="522715"/>
            <a:ext cx="11277655" cy="13617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B5CDCBAC-0A55-4A4D-A2ED-F6B86BACAA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89126352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0" y="12"/>
            <a:ext cx="12192000" cy="5806017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0800" y="4673600"/>
            <a:ext cx="7416800" cy="1117600"/>
          </a:xfrm>
        </p:spPr>
        <p:txBody>
          <a:bodyPr>
            <a:normAutofit/>
          </a:bodyPr>
          <a:lstStyle>
            <a:lvl1pPr algn="l">
              <a:defRPr sz="2933" spc="0" baseline="0">
                <a:solidFill>
                  <a:schemeClr val="bg1"/>
                </a:solidFill>
                <a:latin typeface="Verdana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0800" y="6400847"/>
            <a:ext cx="7416800" cy="914401"/>
          </a:xfrm>
        </p:spPr>
        <p:txBody>
          <a:bodyPr>
            <a:normAutofit/>
          </a:bodyPr>
          <a:lstStyle>
            <a:lvl1pPr marL="0" indent="0" algn="l">
              <a:buNone/>
              <a:defRPr sz="2133" baseline="0">
                <a:solidFill>
                  <a:schemeClr val="tx1"/>
                </a:solidFill>
                <a:latin typeface="Verdana"/>
                <a:cs typeface="Verdana"/>
              </a:defRPr>
            </a:lvl1pPr>
            <a:lvl2pPr marL="608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61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4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3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2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09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96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1320802" y="8037692"/>
            <a:ext cx="3543300" cy="678037"/>
          </a:xfrm>
        </p:spPr>
        <p:txBody>
          <a:bodyPr anchor="b">
            <a:normAutofit/>
          </a:bodyPr>
          <a:lstStyle>
            <a:lvl1pPr>
              <a:defRPr sz="1333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11694585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7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1930415"/>
            <a:ext cx="9351433" cy="423216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438" y="1930415"/>
            <a:ext cx="1670049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6F4025F9-DF8F-4B1B-A796-C48A9E5358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9821076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12192000" cy="137636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12192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7" name="Picture 17" descr="rzd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6510338"/>
            <a:ext cx="763587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421232" y="1930415"/>
            <a:ext cx="9351433" cy="4232161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10022438" y="1930415"/>
            <a:ext cx="1670049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3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905" y="392036"/>
            <a:ext cx="11277655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fld id="{4B804403-EFAA-4B10-A4CC-2BCD0934E8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5224683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18" Type="http://schemas.openxmlformats.org/officeDocument/2006/relationships/slideLayout" Target="../slideLayouts/slideLayout57.xml"/><Relationship Id="rId26" Type="http://schemas.openxmlformats.org/officeDocument/2006/relationships/slideLayout" Target="../slideLayouts/slideLayout65.xml"/><Relationship Id="rId39" Type="http://schemas.openxmlformats.org/officeDocument/2006/relationships/slideLayout" Target="../slideLayouts/slideLayout78.xml"/><Relationship Id="rId3" Type="http://schemas.openxmlformats.org/officeDocument/2006/relationships/slideLayout" Target="../slideLayouts/slideLayout42.xml"/><Relationship Id="rId21" Type="http://schemas.openxmlformats.org/officeDocument/2006/relationships/slideLayout" Target="../slideLayouts/slideLayout60.xml"/><Relationship Id="rId34" Type="http://schemas.openxmlformats.org/officeDocument/2006/relationships/slideLayout" Target="../slideLayouts/slideLayout73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17" Type="http://schemas.openxmlformats.org/officeDocument/2006/relationships/slideLayout" Target="../slideLayouts/slideLayout56.xml"/><Relationship Id="rId25" Type="http://schemas.openxmlformats.org/officeDocument/2006/relationships/slideLayout" Target="../slideLayouts/slideLayout64.xml"/><Relationship Id="rId33" Type="http://schemas.openxmlformats.org/officeDocument/2006/relationships/slideLayout" Target="../slideLayouts/slideLayout72.xml"/><Relationship Id="rId38" Type="http://schemas.openxmlformats.org/officeDocument/2006/relationships/slideLayout" Target="../slideLayouts/slideLayout77.xml"/><Relationship Id="rId2" Type="http://schemas.openxmlformats.org/officeDocument/2006/relationships/slideLayout" Target="../slideLayouts/slideLayout41.xml"/><Relationship Id="rId16" Type="http://schemas.openxmlformats.org/officeDocument/2006/relationships/slideLayout" Target="../slideLayouts/slideLayout55.xml"/><Relationship Id="rId20" Type="http://schemas.openxmlformats.org/officeDocument/2006/relationships/slideLayout" Target="../slideLayouts/slideLayout59.xml"/><Relationship Id="rId29" Type="http://schemas.openxmlformats.org/officeDocument/2006/relationships/slideLayout" Target="../slideLayouts/slideLayout68.xml"/><Relationship Id="rId41" Type="http://schemas.openxmlformats.org/officeDocument/2006/relationships/theme" Target="../theme/theme2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24" Type="http://schemas.openxmlformats.org/officeDocument/2006/relationships/slideLayout" Target="../slideLayouts/slideLayout63.xml"/><Relationship Id="rId32" Type="http://schemas.openxmlformats.org/officeDocument/2006/relationships/slideLayout" Target="../slideLayouts/slideLayout71.xml"/><Relationship Id="rId37" Type="http://schemas.openxmlformats.org/officeDocument/2006/relationships/slideLayout" Target="../slideLayouts/slideLayout76.xml"/><Relationship Id="rId40" Type="http://schemas.openxmlformats.org/officeDocument/2006/relationships/slideLayout" Target="../slideLayouts/slideLayout79.xml"/><Relationship Id="rId5" Type="http://schemas.openxmlformats.org/officeDocument/2006/relationships/slideLayout" Target="../slideLayouts/slideLayout44.xml"/><Relationship Id="rId15" Type="http://schemas.openxmlformats.org/officeDocument/2006/relationships/slideLayout" Target="../slideLayouts/slideLayout54.xml"/><Relationship Id="rId23" Type="http://schemas.openxmlformats.org/officeDocument/2006/relationships/slideLayout" Target="../slideLayouts/slideLayout62.xml"/><Relationship Id="rId28" Type="http://schemas.openxmlformats.org/officeDocument/2006/relationships/slideLayout" Target="../slideLayouts/slideLayout67.xml"/><Relationship Id="rId36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49.xml"/><Relationship Id="rId19" Type="http://schemas.openxmlformats.org/officeDocument/2006/relationships/slideLayout" Target="../slideLayouts/slideLayout58.xml"/><Relationship Id="rId31" Type="http://schemas.openxmlformats.org/officeDocument/2006/relationships/slideLayout" Target="../slideLayouts/slideLayout70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Relationship Id="rId22" Type="http://schemas.openxmlformats.org/officeDocument/2006/relationships/slideLayout" Target="../slideLayouts/slideLayout61.xml"/><Relationship Id="rId27" Type="http://schemas.openxmlformats.org/officeDocument/2006/relationships/slideLayout" Target="../slideLayouts/slideLayout66.xml"/><Relationship Id="rId30" Type="http://schemas.openxmlformats.org/officeDocument/2006/relationships/slideLayout" Target="../slideLayouts/slideLayout69.xml"/><Relationship Id="rId35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423863" y="398463"/>
            <a:ext cx="1127442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Заголовок в одну или в две строки шрифтом </a:t>
            </a:r>
            <a:r>
              <a:rPr lang="en-US" altLang="ru-RU" smtClean="0"/>
              <a:t>Verdana regular 22/27 pt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23863" y="1873250"/>
            <a:ext cx="11274425" cy="39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Текст шрифтом </a:t>
            </a:r>
            <a:r>
              <a:rPr lang="en-US" altLang="ru-RU" smtClean="0"/>
              <a:t>Verdana 16 pt, regular</a:t>
            </a:r>
          </a:p>
        </p:txBody>
      </p:sp>
      <p:sp>
        <p:nvSpPr>
          <p:cNvPr id="9220" name="Rectangle 6"/>
          <p:cNvSpPr>
            <a:spLocks noChangeArrowheads="1"/>
          </p:cNvSpPr>
          <p:nvPr/>
        </p:nvSpPr>
        <p:spPr bwMode="auto">
          <a:xfrm>
            <a:off x="-500063" y="-17463"/>
            <a:ext cx="488950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9221" name="Rectangle 7"/>
          <p:cNvSpPr>
            <a:spLocks noChangeArrowheads="1"/>
          </p:cNvSpPr>
          <p:nvPr/>
        </p:nvSpPr>
        <p:spPr bwMode="auto">
          <a:xfrm>
            <a:off x="-500063" y="349250"/>
            <a:ext cx="488950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9222" name="Rectangle 8"/>
          <p:cNvSpPr>
            <a:spLocks noChangeArrowheads="1"/>
          </p:cNvSpPr>
          <p:nvPr/>
        </p:nvSpPr>
        <p:spPr bwMode="auto">
          <a:xfrm>
            <a:off x="-500063" y="715963"/>
            <a:ext cx="488950" cy="365125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9223" name="Rectangle 9"/>
          <p:cNvSpPr>
            <a:spLocks noChangeArrowheads="1"/>
          </p:cNvSpPr>
          <p:nvPr/>
        </p:nvSpPr>
        <p:spPr bwMode="auto">
          <a:xfrm>
            <a:off x="-500063" y="1081088"/>
            <a:ext cx="488950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9224" name="Rectangle 13"/>
          <p:cNvSpPr>
            <a:spLocks noChangeArrowheads="1"/>
          </p:cNvSpPr>
          <p:nvPr/>
        </p:nvSpPr>
        <p:spPr bwMode="auto">
          <a:xfrm>
            <a:off x="-500063" y="1447800"/>
            <a:ext cx="488950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9225" name="Rectangle 10"/>
          <p:cNvSpPr>
            <a:spLocks noChangeArrowheads="1"/>
          </p:cNvSpPr>
          <p:nvPr/>
        </p:nvSpPr>
        <p:spPr bwMode="auto">
          <a:xfrm>
            <a:off x="-500063" y="1814513"/>
            <a:ext cx="488950" cy="368300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9226" name="Rectangle 11"/>
          <p:cNvSpPr>
            <a:spLocks noChangeArrowheads="1"/>
          </p:cNvSpPr>
          <p:nvPr/>
        </p:nvSpPr>
        <p:spPr bwMode="auto">
          <a:xfrm>
            <a:off x="-500063" y="2182813"/>
            <a:ext cx="488950" cy="365125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9227" name="Rectangle 12"/>
          <p:cNvSpPr>
            <a:spLocks noChangeArrowheads="1"/>
          </p:cNvSpPr>
          <p:nvPr/>
        </p:nvSpPr>
        <p:spPr bwMode="auto">
          <a:xfrm>
            <a:off x="-500063" y="2546350"/>
            <a:ext cx="488950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91419" tIns="45719" rIns="91419" bIns="45719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0250" y="6496050"/>
            <a:ext cx="9036050" cy="366713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333">
                <a:solidFill>
                  <a:srgbClr val="000000"/>
                </a:solidFill>
                <a:latin typeface="Verdana" pitchFamily="34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3863" y="6496050"/>
            <a:ext cx="465137" cy="366713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333">
                <a:solidFill>
                  <a:srgbClr val="000000"/>
                </a:solidFill>
                <a:latin typeface="Verdana" pitchFamily="34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40CE3CBC-F3E9-4F7B-9744-0EC23B7F84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44" r:id="rId1"/>
    <p:sldLayoutId id="2147486545" r:id="rId2"/>
    <p:sldLayoutId id="2147486546" r:id="rId3"/>
    <p:sldLayoutId id="2147486547" r:id="rId4"/>
    <p:sldLayoutId id="2147486548" r:id="rId5"/>
    <p:sldLayoutId id="2147486549" r:id="rId6"/>
    <p:sldLayoutId id="2147486550" r:id="rId7"/>
    <p:sldLayoutId id="2147486551" r:id="rId8"/>
    <p:sldLayoutId id="2147486552" r:id="rId9"/>
    <p:sldLayoutId id="2147486553" r:id="rId10"/>
    <p:sldLayoutId id="2147486554" r:id="rId11"/>
    <p:sldLayoutId id="2147486555" r:id="rId12"/>
    <p:sldLayoutId id="2147486556" r:id="rId13"/>
    <p:sldLayoutId id="2147486557" r:id="rId14"/>
    <p:sldLayoutId id="2147486558" r:id="rId15"/>
    <p:sldLayoutId id="2147486559" r:id="rId16"/>
    <p:sldLayoutId id="2147486560" r:id="rId17"/>
    <p:sldLayoutId id="2147486561" r:id="rId18"/>
    <p:sldLayoutId id="2147486562" r:id="rId19"/>
    <p:sldLayoutId id="2147486563" r:id="rId20"/>
    <p:sldLayoutId id="2147486564" r:id="rId21"/>
    <p:sldLayoutId id="2147486565" r:id="rId22"/>
    <p:sldLayoutId id="2147486566" r:id="rId23"/>
    <p:sldLayoutId id="2147486567" r:id="rId24"/>
    <p:sldLayoutId id="2147486568" r:id="rId25"/>
    <p:sldLayoutId id="2147486569" r:id="rId26"/>
    <p:sldLayoutId id="2147486570" r:id="rId27"/>
    <p:sldLayoutId id="2147486571" r:id="rId28"/>
    <p:sldLayoutId id="2147486572" r:id="rId29"/>
    <p:sldLayoutId id="2147486573" r:id="rId30"/>
    <p:sldLayoutId id="2147486574" r:id="rId31"/>
    <p:sldLayoutId id="2147486575" r:id="rId32"/>
    <p:sldLayoutId id="2147486576" r:id="rId33"/>
    <p:sldLayoutId id="2147486577" r:id="rId34"/>
    <p:sldLayoutId id="2147486578" r:id="rId35"/>
    <p:sldLayoutId id="2147486579" r:id="rId36"/>
    <p:sldLayoutId id="2147486580" r:id="rId37"/>
    <p:sldLayoutId id="2147486581" r:id="rId38"/>
    <p:sldLayoutId id="2147486582" r:id="rId39"/>
  </p:sldLayoutIdLst>
  <p:transition/>
  <p:hf hdr="0" dt="0"/>
  <p:txStyles>
    <p:titleStyle>
      <a:lvl1pPr algn="l" defTabSz="604838" rtl="0" eaLnBrk="0" fontAlgn="base" hangingPunct="0">
        <a:spcBef>
          <a:spcPct val="0"/>
        </a:spcBef>
        <a:spcAft>
          <a:spcPct val="0"/>
        </a:spcAft>
        <a:defRPr sz="29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1pPr>
      <a:lvl2pPr algn="l" defTabSz="604838" rtl="0" eaLnBrk="0" fontAlgn="base" hangingPunct="0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Verdana" charset="0"/>
          <a:ea typeface="ＭＳ Ｐゴシック" charset="-128"/>
          <a:cs typeface="Verdana" pitchFamily="34" charset="0"/>
        </a:defRPr>
      </a:lvl2pPr>
      <a:lvl3pPr algn="l" defTabSz="604838" rtl="0" eaLnBrk="0" fontAlgn="base" hangingPunct="0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Verdana" charset="0"/>
          <a:ea typeface="ＭＳ Ｐゴシック" charset="-128"/>
          <a:cs typeface="Verdana" pitchFamily="34" charset="0"/>
        </a:defRPr>
      </a:lvl3pPr>
      <a:lvl4pPr algn="l" defTabSz="604838" rtl="0" eaLnBrk="0" fontAlgn="base" hangingPunct="0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Verdana" charset="0"/>
          <a:ea typeface="ＭＳ Ｐゴシック" charset="-128"/>
          <a:cs typeface="Verdana" pitchFamily="34" charset="0"/>
        </a:defRPr>
      </a:lvl4pPr>
      <a:lvl5pPr algn="l" defTabSz="604838" rtl="0" eaLnBrk="0" fontAlgn="base" hangingPunct="0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Verdana" charset="0"/>
          <a:ea typeface="ＭＳ Ｐゴシック" charset="-128"/>
          <a:cs typeface="Verdana" pitchFamily="34" charset="0"/>
        </a:defRPr>
      </a:lvl5pPr>
      <a:lvl6pPr marL="609395" algn="l" defTabSz="609395" rtl="0" eaLnBrk="1" fontAlgn="base" hangingPunct="1">
        <a:spcBef>
          <a:spcPct val="0"/>
        </a:spcBef>
        <a:spcAft>
          <a:spcPct val="0"/>
        </a:spcAft>
        <a:defRPr sz="2933">
          <a:solidFill>
            <a:schemeClr val="tx1"/>
          </a:solidFill>
          <a:latin typeface="Verdana" charset="0"/>
          <a:ea typeface="ＭＳ Ｐゴシック" charset="-128"/>
        </a:defRPr>
      </a:lvl6pPr>
      <a:lvl7pPr marL="1218810" algn="l" defTabSz="609395" rtl="0" eaLnBrk="1" fontAlgn="base" hangingPunct="1">
        <a:spcBef>
          <a:spcPct val="0"/>
        </a:spcBef>
        <a:spcAft>
          <a:spcPct val="0"/>
        </a:spcAft>
        <a:defRPr sz="2933">
          <a:solidFill>
            <a:schemeClr val="tx1"/>
          </a:solidFill>
          <a:latin typeface="Verdana" charset="0"/>
          <a:ea typeface="ＭＳ Ｐゴシック" charset="-128"/>
        </a:defRPr>
      </a:lvl7pPr>
      <a:lvl8pPr marL="1828210" algn="l" defTabSz="609395" rtl="0" eaLnBrk="1" fontAlgn="base" hangingPunct="1">
        <a:spcBef>
          <a:spcPct val="0"/>
        </a:spcBef>
        <a:spcAft>
          <a:spcPct val="0"/>
        </a:spcAft>
        <a:defRPr sz="2933">
          <a:solidFill>
            <a:schemeClr val="tx1"/>
          </a:solidFill>
          <a:latin typeface="Verdana" charset="0"/>
          <a:ea typeface="ＭＳ Ｐゴシック" charset="-128"/>
        </a:defRPr>
      </a:lvl8pPr>
      <a:lvl9pPr marL="2437618" algn="l" defTabSz="609395" rtl="0" eaLnBrk="1" fontAlgn="base" hangingPunct="1">
        <a:spcBef>
          <a:spcPct val="0"/>
        </a:spcBef>
        <a:spcAft>
          <a:spcPct val="0"/>
        </a:spcAft>
        <a:defRPr sz="2933">
          <a:solidFill>
            <a:schemeClr val="tx1"/>
          </a:solidFill>
          <a:latin typeface="Verdana" charset="0"/>
          <a:ea typeface="ＭＳ Ｐゴシック" charset="-128"/>
        </a:defRPr>
      </a:lvl9pPr>
    </p:titleStyle>
    <p:bodyStyle>
      <a:lvl1pPr marL="452438" indent="-452438" algn="l" defTabSz="604838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1pPr>
      <a:lvl2pPr marL="985838" indent="-376238" algn="l" defTabSz="604838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2pPr>
      <a:lvl3pPr marL="1519238" indent="-300038" algn="l" defTabSz="604838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3pPr>
      <a:lvl4pPr marL="2128838" indent="-300038" algn="l" defTabSz="604838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4pPr>
      <a:lvl5pPr marL="2738438" indent="-300038" algn="l" defTabSz="604838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5pPr>
      <a:lvl6pPr marL="3351708" indent="-304696" algn="l" defTabSz="60939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117" indent="-304696" algn="l" defTabSz="60939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0518" indent="-304696" algn="l" defTabSz="60939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79918" indent="-304696" algn="l" defTabSz="60939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3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395" algn="l" defTabSz="6093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810" algn="l" defTabSz="6093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210" algn="l" defTabSz="6093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618" algn="l" defTabSz="6093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012" algn="l" defTabSz="6093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407" algn="l" defTabSz="6093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813" algn="l" defTabSz="6093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215" algn="l" defTabSz="6093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23863" y="531813"/>
            <a:ext cx="11274425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Заголовок в одну или в две строки шрифтом </a:t>
            </a:r>
            <a:r>
              <a:rPr lang="en-US" altLang="ru-RU" smtClean="0"/>
              <a:t>Verdana regular 22/27 pt</a:t>
            </a:r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23863" y="2497138"/>
            <a:ext cx="11274425" cy="528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Текст шрифтом </a:t>
            </a:r>
            <a:r>
              <a:rPr lang="en-US" altLang="ru-RU" smtClean="0"/>
              <a:t>Verdana 16 pt, regular</a:t>
            </a:r>
          </a:p>
        </p:txBody>
      </p:sp>
      <p:sp>
        <p:nvSpPr>
          <p:cNvPr id="2052" name="Rectangle 6"/>
          <p:cNvSpPr>
            <a:spLocks noChangeArrowheads="1"/>
          </p:cNvSpPr>
          <p:nvPr/>
        </p:nvSpPr>
        <p:spPr bwMode="auto">
          <a:xfrm>
            <a:off x="-500063" y="-23813"/>
            <a:ext cx="488950" cy="488951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053" name="Rectangle 7"/>
          <p:cNvSpPr>
            <a:spLocks noChangeArrowheads="1"/>
          </p:cNvSpPr>
          <p:nvPr/>
        </p:nvSpPr>
        <p:spPr bwMode="auto">
          <a:xfrm>
            <a:off x="-500063" y="465138"/>
            <a:ext cx="488950" cy="488950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054" name="Rectangle 8"/>
          <p:cNvSpPr>
            <a:spLocks noChangeArrowheads="1"/>
          </p:cNvSpPr>
          <p:nvPr/>
        </p:nvSpPr>
        <p:spPr bwMode="auto">
          <a:xfrm>
            <a:off x="-500063" y="954088"/>
            <a:ext cx="488950" cy="48736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055" name="Rectangle 9"/>
          <p:cNvSpPr>
            <a:spLocks noChangeArrowheads="1"/>
          </p:cNvSpPr>
          <p:nvPr/>
        </p:nvSpPr>
        <p:spPr bwMode="auto">
          <a:xfrm>
            <a:off x="-500063" y="1441450"/>
            <a:ext cx="488950" cy="488950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056" name="Rectangle 13"/>
          <p:cNvSpPr>
            <a:spLocks noChangeArrowheads="1"/>
          </p:cNvSpPr>
          <p:nvPr/>
        </p:nvSpPr>
        <p:spPr bwMode="auto">
          <a:xfrm>
            <a:off x="-500063" y="1930400"/>
            <a:ext cx="488950" cy="48895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057" name="Rectangle 10"/>
          <p:cNvSpPr>
            <a:spLocks noChangeArrowheads="1"/>
          </p:cNvSpPr>
          <p:nvPr/>
        </p:nvSpPr>
        <p:spPr bwMode="auto">
          <a:xfrm>
            <a:off x="-500063" y="2419350"/>
            <a:ext cx="488950" cy="490538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058" name="Rectangle 11"/>
          <p:cNvSpPr>
            <a:spLocks noChangeArrowheads="1"/>
          </p:cNvSpPr>
          <p:nvPr/>
        </p:nvSpPr>
        <p:spPr bwMode="auto">
          <a:xfrm>
            <a:off x="-500063" y="2909888"/>
            <a:ext cx="488950" cy="487362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059" name="Rectangle 12"/>
          <p:cNvSpPr>
            <a:spLocks noChangeArrowheads="1"/>
          </p:cNvSpPr>
          <p:nvPr/>
        </p:nvSpPr>
        <p:spPr bwMode="auto">
          <a:xfrm>
            <a:off x="-500063" y="3395663"/>
            <a:ext cx="488950" cy="488950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lIns="121765" tIns="60883" rIns="121765" bIns="60883" anchor="ctr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12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384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56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2838" indent="4763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sz="2400" smtClean="0">
              <a:solidFill>
                <a:srgbClr val="FFFFFF"/>
              </a:solidFill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0250" y="8661400"/>
            <a:ext cx="9036050" cy="488950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333">
                <a:solidFill>
                  <a:srgbClr val="000000"/>
                </a:solidFill>
                <a:latin typeface="Verdana" pitchFamily="34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r>
              <a:rPr lang="ru-RU"/>
              <a:t>| Аналитический материал за 20 дней января | 2019</a:t>
            </a:r>
            <a:endParaRPr lang="en-US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3863" y="8661400"/>
            <a:ext cx="465137" cy="488950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333">
                <a:solidFill>
                  <a:srgbClr val="000000"/>
                </a:solidFill>
                <a:latin typeface="Verdana" pitchFamily="34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DD06A3C9-A7FE-4DC1-9D54-6B0F17DC97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23721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584" r:id="rId1"/>
    <p:sldLayoutId id="2147486585" r:id="rId2"/>
    <p:sldLayoutId id="2147486586" r:id="rId3"/>
    <p:sldLayoutId id="2147486587" r:id="rId4"/>
    <p:sldLayoutId id="2147486588" r:id="rId5"/>
    <p:sldLayoutId id="2147486589" r:id="rId6"/>
    <p:sldLayoutId id="2147486590" r:id="rId7"/>
    <p:sldLayoutId id="2147486591" r:id="rId8"/>
    <p:sldLayoutId id="2147486592" r:id="rId9"/>
    <p:sldLayoutId id="2147486593" r:id="rId10"/>
    <p:sldLayoutId id="2147486594" r:id="rId11"/>
    <p:sldLayoutId id="2147486595" r:id="rId12"/>
    <p:sldLayoutId id="2147486596" r:id="rId13"/>
    <p:sldLayoutId id="2147486597" r:id="rId14"/>
    <p:sldLayoutId id="2147486598" r:id="rId15"/>
    <p:sldLayoutId id="2147486599" r:id="rId16"/>
    <p:sldLayoutId id="2147486600" r:id="rId17"/>
    <p:sldLayoutId id="2147486601" r:id="rId18"/>
    <p:sldLayoutId id="2147486602" r:id="rId19"/>
    <p:sldLayoutId id="2147486603" r:id="rId20"/>
    <p:sldLayoutId id="2147486604" r:id="rId21"/>
    <p:sldLayoutId id="2147486605" r:id="rId22"/>
    <p:sldLayoutId id="2147486606" r:id="rId23"/>
    <p:sldLayoutId id="2147486607" r:id="rId24"/>
    <p:sldLayoutId id="2147486608" r:id="rId25"/>
    <p:sldLayoutId id="2147486609" r:id="rId26"/>
    <p:sldLayoutId id="2147486610" r:id="rId27"/>
    <p:sldLayoutId id="2147486611" r:id="rId28"/>
    <p:sldLayoutId id="2147486612" r:id="rId29"/>
    <p:sldLayoutId id="2147486613" r:id="rId30"/>
    <p:sldLayoutId id="2147486614" r:id="rId31"/>
    <p:sldLayoutId id="2147486615" r:id="rId32"/>
    <p:sldLayoutId id="2147486616" r:id="rId33"/>
    <p:sldLayoutId id="2147486617" r:id="rId34"/>
    <p:sldLayoutId id="2147486618" r:id="rId35"/>
    <p:sldLayoutId id="2147486619" r:id="rId36"/>
    <p:sldLayoutId id="2147486620" r:id="rId37"/>
    <p:sldLayoutId id="2147486621" r:id="rId38"/>
    <p:sldLayoutId id="2147486622" r:id="rId39"/>
    <p:sldLayoutId id="2147486623" r:id="rId40"/>
  </p:sldLayoutIdLst>
  <p:transition/>
  <p:hf hdr="0" dt="0"/>
  <p:txStyles>
    <p:titleStyle>
      <a:lvl1pPr algn="l" defTabSz="606425" rtl="0" eaLnBrk="0" fontAlgn="base" hangingPunct="0">
        <a:spcBef>
          <a:spcPct val="0"/>
        </a:spcBef>
        <a:spcAft>
          <a:spcPct val="0"/>
        </a:spcAft>
        <a:defRPr sz="29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1pPr>
      <a:lvl2pPr algn="l" defTabSz="606425" rtl="0" eaLnBrk="0" fontAlgn="base" hangingPunct="0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Verdana" charset="0"/>
          <a:ea typeface="ＭＳ Ｐゴシック" charset="-128"/>
          <a:cs typeface="Verdana" pitchFamily="34" charset="0"/>
        </a:defRPr>
      </a:lvl2pPr>
      <a:lvl3pPr algn="l" defTabSz="606425" rtl="0" eaLnBrk="0" fontAlgn="base" hangingPunct="0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Verdana" charset="0"/>
          <a:ea typeface="ＭＳ Ｐゴシック" charset="-128"/>
          <a:cs typeface="Verdana" pitchFamily="34" charset="0"/>
        </a:defRPr>
      </a:lvl3pPr>
      <a:lvl4pPr algn="l" defTabSz="606425" rtl="0" eaLnBrk="0" fontAlgn="base" hangingPunct="0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Verdana" charset="0"/>
          <a:ea typeface="ＭＳ Ｐゴシック" charset="-128"/>
          <a:cs typeface="Verdana" pitchFamily="34" charset="0"/>
        </a:defRPr>
      </a:lvl4pPr>
      <a:lvl5pPr algn="l" defTabSz="606425" rtl="0" eaLnBrk="0" fontAlgn="base" hangingPunct="0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Verdana" charset="0"/>
          <a:ea typeface="ＭＳ Ｐゴシック" charset="-128"/>
          <a:cs typeface="Verdana" pitchFamily="34" charset="0"/>
        </a:defRPr>
      </a:lvl5pPr>
      <a:lvl6pPr marL="608659" algn="l" defTabSz="608659" rtl="0" eaLnBrk="1" fontAlgn="base" hangingPunct="1">
        <a:spcBef>
          <a:spcPct val="0"/>
        </a:spcBef>
        <a:spcAft>
          <a:spcPct val="0"/>
        </a:spcAft>
        <a:defRPr sz="2933">
          <a:solidFill>
            <a:schemeClr val="tx1"/>
          </a:solidFill>
          <a:latin typeface="Verdana" charset="0"/>
          <a:ea typeface="ＭＳ Ｐゴシック" charset="-128"/>
        </a:defRPr>
      </a:lvl6pPr>
      <a:lvl7pPr marL="1217430" algn="l" defTabSz="608659" rtl="0" eaLnBrk="1" fontAlgn="base" hangingPunct="1">
        <a:spcBef>
          <a:spcPct val="0"/>
        </a:spcBef>
        <a:spcAft>
          <a:spcPct val="0"/>
        </a:spcAft>
        <a:defRPr sz="2933">
          <a:solidFill>
            <a:schemeClr val="tx1"/>
          </a:solidFill>
          <a:latin typeface="Verdana" charset="0"/>
          <a:ea typeface="ＭＳ Ｐゴシック" charset="-128"/>
        </a:defRPr>
      </a:lvl7pPr>
      <a:lvl8pPr marL="1826125" algn="l" defTabSz="608659" rtl="0" eaLnBrk="1" fontAlgn="base" hangingPunct="1">
        <a:spcBef>
          <a:spcPct val="0"/>
        </a:spcBef>
        <a:spcAft>
          <a:spcPct val="0"/>
        </a:spcAft>
        <a:defRPr sz="2933">
          <a:solidFill>
            <a:schemeClr val="tx1"/>
          </a:solidFill>
          <a:latin typeface="Verdana" charset="0"/>
          <a:ea typeface="ＭＳ Ｐゴシック" charset="-128"/>
        </a:defRPr>
      </a:lvl8pPr>
      <a:lvl9pPr marL="2434858" algn="l" defTabSz="608659" rtl="0" eaLnBrk="1" fontAlgn="base" hangingPunct="1">
        <a:spcBef>
          <a:spcPct val="0"/>
        </a:spcBef>
        <a:spcAft>
          <a:spcPct val="0"/>
        </a:spcAft>
        <a:defRPr sz="2933">
          <a:solidFill>
            <a:schemeClr val="tx1"/>
          </a:solidFill>
          <a:latin typeface="Verdana" charset="0"/>
          <a:ea typeface="ＭＳ Ｐゴシック" charset="-128"/>
        </a:defRPr>
      </a:lvl9pPr>
    </p:titleStyle>
    <p:bodyStyle>
      <a:lvl1pPr marL="454025" indent="-454025" algn="l" defTabSz="606425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1pPr>
      <a:lvl2pPr marL="987425" indent="-377825" algn="l" defTabSz="606425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2pPr>
      <a:lvl3pPr marL="1520825" indent="-301625" algn="l" defTabSz="606425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3pPr>
      <a:lvl4pPr marL="2128838" indent="-301625" algn="l" defTabSz="606425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4pPr>
      <a:lvl5pPr marL="2736850" indent="-301625" algn="l" defTabSz="606425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5pPr>
      <a:lvl6pPr marL="3347844" indent="-304328" algn="l" defTabSz="608659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56578" indent="-304328" algn="l" defTabSz="608659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65275" indent="-304328" algn="l" defTabSz="608659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73969" indent="-304328" algn="l" defTabSz="608659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865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659" algn="l" defTabSz="60865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430" algn="l" defTabSz="60865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125" algn="l" defTabSz="60865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4858" algn="l" defTabSz="60865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3516" algn="l" defTabSz="60865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2175" algn="l" defTabSz="60865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0907" algn="l" defTabSz="60865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69622" algn="l" defTabSz="60865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9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2"/>
          <p:cNvSpPr txBox="1">
            <a:spLocks/>
          </p:cNvSpPr>
          <p:nvPr/>
        </p:nvSpPr>
        <p:spPr bwMode="auto">
          <a:xfrm>
            <a:off x="1120775" y="5467350"/>
            <a:ext cx="104267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>
            <a:lvl1pP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Verdana" panose="020B0604030504040204" pitchFamily="34" charset="0"/>
              </a:defRPr>
            </a:lvl1pPr>
            <a:lvl2pPr marL="742950" indent="-285750"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Verdana" panose="020B060403050404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Verdana" panose="020B0604030504040204" pitchFamily="34" charset="0"/>
              </a:defRPr>
            </a:lvl3pPr>
            <a:lvl4pPr marL="1600200" indent="-228600"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Verdana" panose="020B0604030504040204" pitchFamily="34" charset="0"/>
              </a:defRPr>
            </a:lvl4pPr>
            <a:lvl5pPr marL="2057400" indent="-228600"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Verdana" panose="020B0604030504040204" pitchFamily="34" charset="0"/>
              </a:defRPr>
            </a:lvl9pPr>
          </a:lstStyle>
          <a:p>
            <a:pPr eaLnBrk="1" hangingPunct="1">
              <a:lnSpc>
                <a:spcPts val="2500"/>
              </a:lnSpc>
              <a:buFont typeface="Arial" panose="020B0604020202020204" pitchFamily="34" charset="0"/>
              <a:buNone/>
              <a:defRPr/>
            </a:pPr>
            <a:endParaRPr lang="ru-RU" sz="800" b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7" name="Text Placeholder 12"/>
          <p:cNvSpPr txBox="1">
            <a:spLocks/>
          </p:cNvSpPr>
          <p:nvPr/>
        </p:nvSpPr>
        <p:spPr bwMode="auto">
          <a:xfrm>
            <a:off x="1040261" y="5395463"/>
            <a:ext cx="104267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>
            <a:lvl1pP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Verdana" panose="020B0604030504040204" pitchFamily="34" charset="0"/>
              </a:defRPr>
            </a:lvl1pPr>
            <a:lvl2pPr marL="742950" indent="-285750"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Verdana" panose="020B060403050404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Verdana" panose="020B0604030504040204" pitchFamily="34" charset="0"/>
              </a:defRPr>
            </a:lvl3pPr>
            <a:lvl4pPr marL="1600200" indent="-228600"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Verdana" panose="020B0604030504040204" pitchFamily="34" charset="0"/>
              </a:defRPr>
            </a:lvl4pPr>
            <a:lvl5pPr marL="2057400" indent="-228600"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Verdana" panose="020B0604030504040204" pitchFamily="34" charset="0"/>
              </a:defRPr>
            </a:lvl9pPr>
          </a:lstStyle>
          <a:p>
            <a:pPr eaLnBrk="1" hangingPunct="1">
              <a:lnSpc>
                <a:spcPts val="2500"/>
              </a:lnSpc>
              <a:buFont typeface="Arial" panose="020B0604020202020204" pitchFamily="34" charset="0"/>
              <a:buNone/>
              <a:defRPr/>
            </a:pPr>
            <a:endParaRPr lang="ru-RU" sz="800" b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15364" name="Picture 4" descr="https://i.ytimg.com/vi/4GRB8Ng3tHc/maxres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pic>
        <p:nvPicPr>
          <p:cNvPr id="15366" name="Picture 6" descr="https://school703.ru/wp-content/uploads/2022/07/RZD_dr_st_neg_-1608x6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45405" y="118345"/>
            <a:ext cx="3061030" cy="130208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95309" y="133166"/>
            <a:ext cx="41103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latin typeface="Arial Black" pitchFamily="34" charset="0"/>
              </a:rPr>
              <a:t>развитие железнодорожной сети, играет особую роль для обеспечения транспортной связанности нашей огромной по территории страны</a:t>
            </a:r>
          </a:p>
          <a:p>
            <a:pPr algn="r"/>
            <a:r>
              <a:rPr lang="ru-RU" sz="1400" i="1" dirty="0" smtClean="0">
                <a:latin typeface="Arial Black" pitchFamily="34" charset="0"/>
              </a:rPr>
              <a:t>В.В. Путин</a:t>
            </a:r>
          </a:p>
          <a:p>
            <a:pPr algn="r"/>
            <a:endParaRPr lang="ru-RU" sz="14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372879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275" name="Номер слайда 12"/>
          <p:cNvSpPr>
            <a:spLocks noGrp="1"/>
          </p:cNvSpPr>
          <p:nvPr>
            <p:ph type="sldNum" sz="quarter" idx="10"/>
          </p:nvPr>
        </p:nvSpPr>
        <p:spPr bwMode="auto">
          <a:xfrm>
            <a:off x="446088" y="6496050"/>
            <a:ext cx="465137" cy="366713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prstClr val="white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S" dirty="0">
              <a:solidFill>
                <a:prstClr val="white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09104" y="4400922"/>
            <a:ext cx="411480" cy="2265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69422" y="886535"/>
            <a:ext cx="4115200" cy="5540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school21.ivedu.ru/wp-content/uploads/2022/03/3-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0722" y="868427"/>
            <a:ext cx="3929204" cy="560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65788" y="867178"/>
            <a:ext cx="3508705" cy="5639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31763"/>
            <a:ext cx="11553825" cy="576262"/>
          </a:xfrm>
        </p:spPr>
        <p:txBody>
          <a:bodyPr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Статья 207 УК РФ </a:t>
            </a:r>
            <a:br>
              <a:rPr lang="ru-RU" sz="1600" b="1" dirty="0" smtClean="0">
                <a:solidFill>
                  <a:srgbClr val="FF0000"/>
                </a:solidFill>
              </a:rPr>
            </a:br>
            <a:r>
              <a:rPr lang="ru-RU" sz="1600" b="1" dirty="0" smtClean="0">
                <a:solidFill>
                  <a:srgbClr val="FF0000"/>
                </a:solidFill>
              </a:rPr>
              <a:t>«Заведомо ложное сообщение об акте терроризма»</a:t>
            </a:r>
            <a:r>
              <a:rPr lang="ru-RU" sz="1600" dirty="0" smtClean="0">
                <a:solidFill>
                  <a:srgbClr val="FF0000"/>
                </a:solidFill>
              </a:rPr>
              <a:t> </a:t>
            </a:r>
            <a:endParaRPr lang="ru-RU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83330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/>
          <p:cNvSpPr txBox="1">
            <a:spLocks/>
          </p:cNvSpPr>
          <p:nvPr/>
        </p:nvSpPr>
        <p:spPr>
          <a:xfrm>
            <a:off x="304800" y="2514600"/>
            <a:ext cx="11237913" cy="1362075"/>
          </a:xfrm>
          <a:prstGeom prst="rect">
            <a:avLst/>
          </a:prstGeom>
        </p:spPr>
        <p:txBody>
          <a:bodyPr lIns="121912" tIns="60956" rIns="121912" bIns="60956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933" dirty="0">
                <a:latin typeface="Verdana" pitchFamily="34" charset="0"/>
                <a:ea typeface="ＭＳ Ｐゴシック"/>
                <a:cs typeface="Verdana" pitchFamily="34" charset="0"/>
              </a:rPr>
              <a:t>Спасибо за внимание!</a:t>
            </a:r>
            <a:endParaRPr lang="en-US" sz="2933" dirty="0">
              <a:latin typeface="Verdana" pitchFamily="34" charset="0"/>
              <a:ea typeface="ＭＳ Ｐゴシック"/>
              <a:cs typeface="Verdana" pitchFamily="34" charset="0"/>
            </a:endParaRPr>
          </a:p>
        </p:txBody>
      </p:sp>
      <p:sp>
        <p:nvSpPr>
          <p:cNvPr id="3" name="Text Placeholder 12"/>
          <p:cNvSpPr txBox="1">
            <a:spLocks/>
          </p:cNvSpPr>
          <p:nvPr/>
        </p:nvSpPr>
        <p:spPr bwMode="auto">
          <a:xfrm>
            <a:off x="406400" y="3225800"/>
            <a:ext cx="5567363" cy="125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r>
              <a:rPr lang="en-US" sz="1333" dirty="0">
                <a:latin typeface="Arial" charset="0"/>
                <a:cs typeface="Arial" charset="0"/>
              </a:rPr>
              <a:t>Северная железная </a:t>
            </a:r>
            <a:r>
              <a:rPr lang="en-US" sz="1333" dirty="0" smtClean="0">
                <a:latin typeface="Arial" charset="0"/>
                <a:cs typeface="Arial" charset="0"/>
              </a:rPr>
              <a:t>дорога</a:t>
            </a:r>
            <a:endParaRPr lang="en-US" sz="1333" dirty="0">
              <a:latin typeface="Arial" charset="0"/>
              <a:cs typeface="Arial" charset="0"/>
            </a:endParaRPr>
          </a:p>
          <a:p>
            <a:pPr>
              <a:defRPr/>
            </a:pPr>
            <a:endParaRPr lang="en-US" sz="1333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en-US" sz="1333" dirty="0">
                <a:latin typeface="Arial" charset="0"/>
                <a:cs typeface="Arial" charset="0"/>
              </a:rPr>
              <a:t>150003, Россия, Ярославль, Волжская наб., </a:t>
            </a:r>
            <a:r>
              <a:rPr lang="en-US" sz="1333" dirty="0" smtClean="0">
                <a:latin typeface="Arial" charset="0"/>
                <a:cs typeface="Arial" charset="0"/>
              </a:rPr>
              <a:t>59</a:t>
            </a:r>
            <a:endParaRPr lang="en-US" sz="1333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en-US" sz="1333" dirty="0">
                <a:latin typeface="Arial" charset="0"/>
                <a:cs typeface="Arial" charset="0"/>
              </a:rPr>
              <a:t>тел./факс: +7 (4852) </a:t>
            </a:r>
            <a:r>
              <a:rPr lang="en-US" sz="1333" dirty="0" smtClean="0">
                <a:latin typeface="Arial" charset="0"/>
                <a:cs typeface="Arial" charset="0"/>
              </a:rPr>
              <a:t>79-44-00</a:t>
            </a:r>
            <a:endParaRPr lang="en-US" sz="1333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en-US" sz="1333" dirty="0">
                <a:latin typeface="Arial" charset="0"/>
                <a:cs typeface="Arial" charset="0"/>
              </a:rPr>
              <a:t>szd.rzd.ru</a:t>
            </a:r>
          </a:p>
        </p:txBody>
      </p:sp>
      <p:sp>
        <p:nvSpPr>
          <p:cNvPr id="4" name="Прямоугольник 5"/>
          <p:cNvSpPr>
            <a:spLocks noChangeArrowheads="1"/>
          </p:cNvSpPr>
          <p:nvPr/>
        </p:nvSpPr>
        <p:spPr bwMode="auto">
          <a:xfrm>
            <a:off x="342900" y="5851525"/>
            <a:ext cx="1112996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400">
                <a:solidFill>
                  <a:srgbClr val="F6F6F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Пожалуйста, не распечатывайте эту презентацию без необходимости.  </a:t>
            </a:r>
          </a:p>
          <a:p>
            <a:r>
              <a:rPr lang="ru-RU" altLang="ru-RU" sz="1400">
                <a:solidFill>
                  <a:srgbClr val="F6F6F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Позаботьтесь о природе!</a:t>
            </a:r>
          </a:p>
        </p:txBody>
      </p:sp>
    </p:spTree>
    <p:extLst>
      <p:ext uri="{BB962C8B-B14F-4D97-AF65-F5344CB8AC3E}">
        <p14:creationId xmlns="" xmlns:p14="http://schemas.microsoft.com/office/powerpoint/2010/main" val="39149843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509104" y="4400922"/>
            <a:ext cx="411480" cy="2265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6" name="Picture 4" descr="https://phonoteka.org/uploads/posts/2022-09/1663819194_18-phonoteka-org-p-rzhd-oboi-krasivo-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498454"/>
          </a:xfrm>
          <a:prstGeom prst="rect">
            <a:avLst/>
          </a:prstGeom>
          <a:noFill/>
        </p:spPr>
      </p:pic>
      <p:sp>
        <p:nvSpPr>
          <p:cNvPr id="8" name="Номер слайда 12"/>
          <p:cNvSpPr>
            <a:spLocks noGrp="1"/>
          </p:cNvSpPr>
          <p:nvPr>
            <p:ph type="sldNum" sz="quarter" idx="10"/>
          </p:nvPr>
        </p:nvSpPr>
        <p:spPr bwMode="auto">
          <a:xfrm>
            <a:off x="446088" y="6496050"/>
            <a:ext cx="465137" cy="366713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prstClr val="white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S" dirty="0">
              <a:solidFill>
                <a:prstClr val="white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Picture 4" descr="https://varlamov.me/2019/poezda3/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1134" y="213064"/>
            <a:ext cx="3535302" cy="2352583"/>
          </a:xfrm>
          <a:prstGeom prst="rect">
            <a:avLst/>
          </a:prstGeom>
          <a:noFill/>
        </p:spPr>
      </p:pic>
      <p:pic>
        <p:nvPicPr>
          <p:cNvPr id="11" name="Picture 2" descr="XX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13650" y="4263578"/>
            <a:ext cx="3119738" cy="2052885"/>
          </a:xfrm>
          <a:prstGeom prst="rect">
            <a:avLst/>
          </a:prstGeom>
          <a:noFill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7445" y="133164"/>
            <a:ext cx="5235872" cy="3941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6871316" y="212762"/>
            <a:ext cx="415474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smtClean="0"/>
              <a:t>Северная железная дорога - филиал ОАО «РЖД»</a:t>
            </a:r>
            <a:endParaRPr lang="ru-RU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8673484" y="818596"/>
            <a:ext cx="3284737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b="1" dirty="0" smtClean="0"/>
              <a:t>Пролегает по территориям: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400" b="1" dirty="0" smtClean="0"/>
              <a:t>Ярославской области, 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400" b="1" dirty="0" smtClean="0"/>
              <a:t>Ивановской области, 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400" b="1" dirty="0" smtClean="0"/>
              <a:t>Костромской области, 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400" b="1" dirty="0" smtClean="0"/>
              <a:t>Вологодской области 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400" b="1" dirty="0" smtClean="0"/>
              <a:t>Владимирской области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400" b="1" dirty="0" smtClean="0"/>
              <a:t>Тверской области,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400" b="1" dirty="0" smtClean="0"/>
              <a:t>Архангельская области, 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400" b="1" dirty="0" smtClean="0"/>
              <a:t>Республика Коми,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400" b="1" dirty="0" smtClean="0"/>
              <a:t>части Тюменской области,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400" b="1" dirty="0" smtClean="0"/>
              <a:t>части Кировской области.</a:t>
            </a:r>
            <a:endParaRPr lang="ru-RU" sz="1400" b="1" dirty="0"/>
          </a:p>
        </p:txBody>
      </p:sp>
    </p:spTree>
    <p:extLst>
      <p:ext uri="{BB962C8B-B14F-4D97-AF65-F5344CB8AC3E}">
        <p14:creationId xmlns="" xmlns:p14="http://schemas.microsoft.com/office/powerpoint/2010/main" val="21683330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509104" y="4400922"/>
            <a:ext cx="411480" cy="2265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6" name="Picture 4" descr="https://phonoteka.org/uploads/posts/2022-09/1663819194_18-phonoteka-org-p-rzhd-oboi-krasivo-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498454"/>
          </a:xfrm>
          <a:prstGeom prst="rect">
            <a:avLst/>
          </a:prstGeom>
          <a:noFill/>
        </p:spPr>
      </p:pic>
      <p:sp>
        <p:nvSpPr>
          <p:cNvPr id="8" name="Номер слайда 12"/>
          <p:cNvSpPr>
            <a:spLocks noGrp="1"/>
          </p:cNvSpPr>
          <p:nvPr>
            <p:ph type="sldNum" sz="quarter" idx="10"/>
          </p:nvPr>
        </p:nvSpPr>
        <p:spPr bwMode="auto">
          <a:xfrm>
            <a:off x="446088" y="6496050"/>
            <a:ext cx="465137" cy="366713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prstClr val="white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S" dirty="0">
              <a:solidFill>
                <a:prstClr val="white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8541" y="205856"/>
            <a:ext cx="81028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2022 году злоумышленниками осуществлено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12 подрывов: двух железнодорожных мостов и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10 участков железных дорог, расположенных в Курской, Белгородской и Брянской областях,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 случаев поджога локомотивов,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17 случаев поджогов устройств СЦБ.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6" descr="https://avchernov.ru/wp-content/uploads/2022/10/vzryv-zheleznaya-doroga-podryv-puti-peregon-Novozybkov-Zlynka_202210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95930" y="458678"/>
            <a:ext cx="3556390" cy="2293397"/>
          </a:xfrm>
          <a:prstGeom prst="rect">
            <a:avLst/>
          </a:prstGeom>
          <a:noFill/>
        </p:spPr>
      </p:pic>
      <p:pic>
        <p:nvPicPr>
          <p:cNvPr id="17" name="Picture 8" descr="https://riavrn.ru/i/00/00b05bed30b0e2c3a5cff90ed5c4024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11774" y="3445984"/>
            <a:ext cx="3638184" cy="20404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683330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509104" y="4400922"/>
            <a:ext cx="411480" cy="2265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31763"/>
            <a:ext cx="11553825" cy="576262"/>
          </a:xfrm>
        </p:spPr>
        <p:txBody>
          <a:bodyPr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Факты </a:t>
            </a:r>
            <a:r>
              <a:rPr lang="ru-RU" sz="1600" b="1" dirty="0" smtClean="0">
                <a:solidFill>
                  <a:srgbClr val="FF0000"/>
                </a:solidFill>
              </a:rPr>
              <a:t>поджогов </a:t>
            </a:r>
            <a:r>
              <a:rPr lang="ru-RU" sz="1600" b="1" dirty="0" smtClean="0">
                <a:solidFill>
                  <a:srgbClr val="FF0000"/>
                </a:solidFill>
              </a:rPr>
              <a:t>релейных </a:t>
            </a:r>
            <a:r>
              <a:rPr lang="ru-RU" sz="1600" b="1" dirty="0" smtClean="0">
                <a:solidFill>
                  <a:srgbClr val="FF0000"/>
                </a:solidFill>
              </a:rPr>
              <a:t>шкафов </a:t>
            </a:r>
            <a:r>
              <a:rPr lang="ru-RU" sz="1600" b="1" dirty="0" smtClean="0">
                <a:solidFill>
                  <a:srgbClr val="FF0000"/>
                </a:solidFill>
              </a:rPr>
              <a:t>с начала 2023 </a:t>
            </a:r>
            <a:r>
              <a:rPr lang="ru-RU" sz="1600" b="1" dirty="0" smtClean="0">
                <a:solidFill>
                  <a:srgbClr val="FF0000"/>
                </a:solidFill>
              </a:rPr>
              <a:t>года</a:t>
            </a:r>
            <a:endParaRPr lang="ru-RU" sz="16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9219" name="Picture 3" descr="https://studfile.net/html/7137/290/html_DN5rct1UwJ._B39/img-hmhJhj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724" y="1374898"/>
            <a:ext cx="3429000" cy="4572000"/>
          </a:xfrm>
          <a:prstGeom prst="rect">
            <a:avLst/>
          </a:prstGeom>
          <a:noFill/>
        </p:spPr>
      </p:pic>
      <p:sp>
        <p:nvSpPr>
          <p:cNvPr id="13" name="Номер слайда 12"/>
          <p:cNvSpPr>
            <a:spLocks noGrp="1"/>
          </p:cNvSpPr>
          <p:nvPr>
            <p:ph type="sldNum" sz="quarter" idx="10"/>
          </p:nvPr>
        </p:nvSpPr>
        <p:spPr bwMode="auto">
          <a:xfrm>
            <a:off x="446088" y="6496050"/>
            <a:ext cx="465137" cy="366713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prstClr val="white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en-US" dirty="0">
              <a:solidFill>
                <a:prstClr val="white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13972" y="1747299"/>
            <a:ext cx="6056768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01.01.2023 на перегоне Латышская –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Нера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Московской железной дороги поджог релейного шкафа;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04.01.2023 на ст.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Бугач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Красноярской железной дороги, вскрытие и поджог релейного шкафа;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15.01.2023 на ст. Дивизионная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Восточно-Сибирской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железной дороги поджог двух релейных шкафов;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29.01.2023 на перегоне Подольск –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Гривно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Московской железной дороги поджог релейного шкафа;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03.02.2023 на ст. Кунцево-1 Московской железной дороги поджог релейного шкафа.   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83330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509104" y="4400922"/>
            <a:ext cx="411480" cy="2265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31763"/>
            <a:ext cx="11553825" cy="576262"/>
          </a:xfrm>
        </p:spPr>
        <p:txBody>
          <a:bodyPr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Наказание неотвратимо</a:t>
            </a:r>
            <a:br>
              <a:rPr lang="ru-RU" sz="28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2000" b="1" dirty="0" smtClean="0">
                <a:solidFill>
                  <a:schemeClr val="bg1"/>
                </a:solidFill>
                <a:latin typeface="+mn-lt"/>
              </a:rPr>
              <a:t>(по материалам СМИ)</a:t>
            </a:r>
            <a:endParaRPr lang="ru-RU" sz="20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2" name="Рисунок 11" descr="В Подмосковье подростки по заказу портили оборудование на железной дороге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25748"/>
            <a:ext cx="5940425" cy="5710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6082594" y="820863"/>
            <a:ext cx="593907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buFont typeface="+mj-lt"/>
              <a:buAutoNum type="arabicPeriod"/>
            </a:pPr>
            <a:r>
              <a:rPr lang="ru-RU" sz="1200" b="1" dirty="0" smtClean="0">
                <a:solidFill>
                  <a:schemeClr val="bg1"/>
                </a:solidFill>
                <a:latin typeface="Arial Black" pitchFamily="34" charset="0"/>
              </a:rPr>
              <a:t>в начале января 2023 года в Красноярском крае задержали пятерых молодых россиян в возрасте от 19 до 22 лет, которые занимались поджогами релейных шкафов на железнодорожных перегонах</a:t>
            </a:r>
          </a:p>
          <a:p>
            <a:pPr marL="228600" lvl="0" indent="-228600">
              <a:buFont typeface="+mj-lt"/>
              <a:buAutoNum type="arabicPeriod"/>
            </a:pPr>
            <a:endParaRPr lang="ru-RU" sz="1200" b="1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ru-RU" sz="1200" b="1" dirty="0" smtClean="0">
                <a:solidFill>
                  <a:schemeClr val="bg1"/>
                </a:solidFill>
                <a:latin typeface="Arial Black" pitchFamily="34" charset="0"/>
              </a:rPr>
              <a:t>4 января 2023 года направлены СИЗО трое жителей Челябинской области, задержанные ФСБ России за попытку вывода из строя одну из тяговых подстанций Южно-Уральской железной дороги</a:t>
            </a:r>
          </a:p>
          <a:p>
            <a:pPr marL="228600" lvl="0" indent="-228600">
              <a:buFont typeface="+mj-lt"/>
              <a:buAutoNum type="arabicPeriod"/>
            </a:pPr>
            <a:endParaRPr lang="ru-RU" sz="1200" b="1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ru-RU" sz="1200" b="1" dirty="0" smtClean="0">
                <a:solidFill>
                  <a:schemeClr val="bg1"/>
                </a:solidFill>
                <a:latin typeface="Arial Black" pitchFamily="34" charset="0"/>
              </a:rPr>
              <a:t>17 января 2023 правоохранительными органами были установлены и задержаны трое жителей г. Улан-Удэ республики Бурятии 17, 18 и 19 лет, которые ночью 13 и 16 января подожгли несколько релейных шкафов на Дивизионной </a:t>
            </a:r>
            <a:r>
              <a:rPr lang="ru-RU" sz="1200" b="1" dirty="0" err="1" smtClean="0">
                <a:solidFill>
                  <a:schemeClr val="bg1"/>
                </a:solidFill>
                <a:latin typeface="Arial Black" pitchFamily="34" charset="0"/>
              </a:rPr>
              <a:t>Восточно-Сибирской</a:t>
            </a:r>
            <a:r>
              <a:rPr lang="ru-RU" sz="1200" b="1" dirty="0" smtClean="0">
                <a:solidFill>
                  <a:schemeClr val="bg1"/>
                </a:solidFill>
                <a:latin typeface="Arial Black" pitchFamily="34" charset="0"/>
              </a:rPr>
              <a:t> железной дороги. </a:t>
            </a:r>
          </a:p>
          <a:p>
            <a:pPr marL="228600" lvl="0" indent="-228600">
              <a:buFont typeface="+mj-lt"/>
              <a:buAutoNum type="arabicPeriod"/>
            </a:pPr>
            <a:endParaRPr lang="ru-RU" sz="1200" b="1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ru-RU" sz="1200" b="1" dirty="0" smtClean="0">
                <a:solidFill>
                  <a:schemeClr val="bg1"/>
                </a:solidFill>
                <a:latin typeface="Arial Black" pitchFamily="34" charset="0"/>
              </a:rPr>
              <a:t>20 января 2023 года сотрудниками ФСБ России был задержан 17 летний житель г. Воронежа, который подозревается в подготовке поджогов релейных шкафов на перегоне Острожка — Воронеж 1 Юго-Восточной железной дороги. </a:t>
            </a:r>
          </a:p>
          <a:p>
            <a:pPr marL="228600" lvl="0" indent="-228600">
              <a:buFont typeface="+mj-lt"/>
              <a:buAutoNum type="arabicPeriod"/>
            </a:pPr>
            <a:endParaRPr lang="ru-RU" sz="1200" b="1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ru-RU" sz="1200" b="1" dirty="0" smtClean="0">
                <a:solidFill>
                  <a:schemeClr val="bg1"/>
                </a:solidFill>
                <a:latin typeface="Arial Black" pitchFamily="34" charset="0"/>
              </a:rPr>
              <a:t>30 января 2023 года в городе Чехове Московской области были задержаны трое восьмиклассников, которые ранее подожги релейный шкаф на участке Подольск – </a:t>
            </a:r>
            <a:r>
              <a:rPr lang="ru-RU" sz="1200" b="1" dirty="0" err="1" smtClean="0">
                <a:solidFill>
                  <a:schemeClr val="bg1"/>
                </a:solidFill>
                <a:latin typeface="Arial Black" pitchFamily="34" charset="0"/>
              </a:rPr>
              <a:t>Гривно</a:t>
            </a:r>
            <a:r>
              <a:rPr lang="ru-RU" sz="1200" b="1" dirty="0" smtClean="0">
                <a:solidFill>
                  <a:schemeClr val="bg1"/>
                </a:solidFill>
                <a:latin typeface="Arial Black" pitchFamily="34" charset="0"/>
              </a:rPr>
              <a:t> Московской железной дороги.  </a:t>
            </a:r>
          </a:p>
          <a:p>
            <a:pPr marL="228600" lvl="0" indent="-228600">
              <a:buFont typeface="+mj-lt"/>
              <a:buAutoNum type="arabicPeriod"/>
            </a:pPr>
            <a:endParaRPr lang="ru-RU" sz="1200" b="1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ru-RU" sz="1200" b="1" dirty="0" smtClean="0">
                <a:solidFill>
                  <a:schemeClr val="bg1"/>
                </a:solidFill>
                <a:latin typeface="Arial Black" pitchFamily="34" charset="0"/>
              </a:rPr>
              <a:t>- 31 января 2023 года в Свердловской области сотрудниками ФСБ России задержаны трое местных жителей, которые планировали осуществить поджоги релейных шкафов на участках Свердловской железной дороги.</a:t>
            </a:r>
            <a:endParaRPr lang="ru-RU" sz="12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1" name="Номер слайда 12"/>
          <p:cNvSpPr>
            <a:spLocks noGrp="1"/>
          </p:cNvSpPr>
          <p:nvPr>
            <p:ph type="sldNum" sz="quarter" idx="10"/>
          </p:nvPr>
        </p:nvSpPr>
        <p:spPr bwMode="auto">
          <a:xfrm>
            <a:off x="446088" y="6496050"/>
            <a:ext cx="465137" cy="366713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prstClr val="white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endParaRPr lang="en-US" dirty="0">
              <a:solidFill>
                <a:prstClr val="white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83330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509104" y="4400922"/>
            <a:ext cx="411480" cy="2265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9902"/>
            <a:ext cx="5467350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77523" y="133165"/>
            <a:ext cx="6714478" cy="6383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Номер слайда 12"/>
          <p:cNvSpPr>
            <a:spLocks noGrp="1"/>
          </p:cNvSpPr>
          <p:nvPr>
            <p:ph type="sldNum" sz="quarter" idx="10"/>
          </p:nvPr>
        </p:nvSpPr>
        <p:spPr bwMode="auto">
          <a:xfrm>
            <a:off x="446088" y="6496050"/>
            <a:ext cx="465137" cy="366713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prstClr val="white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6</a:t>
            </a:r>
            <a:endParaRPr lang="en-US" dirty="0">
              <a:solidFill>
                <a:prstClr val="white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83330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509104" y="4400922"/>
            <a:ext cx="411480" cy="2265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6" name="Рисунок 15" descr="https://image.newsru.com/v2/61/2021/02/4/4abd6209e8681e5129eb502df493f90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940425" cy="6536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49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39161" y="8872"/>
            <a:ext cx="6270600" cy="402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21741" y="1843087"/>
            <a:ext cx="614362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49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49669" y="2380187"/>
            <a:ext cx="612457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502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11146" y="3238889"/>
            <a:ext cx="6098960" cy="3277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Номер слайда 12"/>
          <p:cNvSpPr>
            <a:spLocks noGrp="1"/>
          </p:cNvSpPr>
          <p:nvPr>
            <p:ph type="sldNum" sz="quarter" idx="10"/>
          </p:nvPr>
        </p:nvSpPr>
        <p:spPr bwMode="auto">
          <a:xfrm>
            <a:off x="446088" y="6496050"/>
            <a:ext cx="465137" cy="366713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prstClr val="white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7</a:t>
            </a:r>
            <a:endParaRPr lang="en-US" dirty="0">
              <a:solidFill>
                <a:prstClr val="white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30731" y="3260448"/>
            <a:ext cx="6270322" cy="3267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1683330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509104" y="4400922"/>
            <a:ext cx="411480" cy="2265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71825" y="962024"/>
            <a:ext cx="299085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 smtClean="0">
                <a:solidFill>
                  <a:schemeClr val="bg1"/>
                </a:solidFill>
                <a:latin typeface="Arial Black" pitchFamily="34" charset="0"/>
              </a:rPr>
              <a:t>Об утверждении в новой редакции перечня объектов обеспечивающих жизнедеятельность населения, функционирование транспорта, коммуникации и связи, объектов энергетики, а также объектов, представляющих повышенную опасность для жизни и здоровья людей и окружающей природной среды, расположенных на территории Ярославской области</a:t>
            </a:r>
            <a:endParaRPr lang="ru-RU" sz="10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220201" y="1028699"/>
            <a:ext cx="2971799" cy="12674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dirty="0" smtClean="0">
                <a:solidFill>
                  <a:schemeClr val="bg1"/>
                </a:solidFill>
                <a:latin typeface="Arial Black" pitchFamily="34" charset="0"/>
              </a:rPr>
              <a:t>Сформировать рабочие группы с участием органов исполнительных власти и правоохранительных органов с выездом на объекты, включенные в Перечень объектов, утвержденных решением Оперативного штаба Ярославской области </a:t>
            </a:r>
          </a:p>
          <a:p>
            <a:r>
              <a:rPr lang="ru-RU" sz="1000" dirty="0" smtClean="0">
                <a:solidFill>
                  <a:schemeClr val="bg1"/>
                </a:solidFill>
                <a:latin typeface="Arial Black" pitchFamily="34" charset="0"/>
              </a:rPr>
              <a:t>(протокол от 28.10.2022 г. № 3)</a:t>
            </a:r>
            <a:endParaRPr lang="ru-RU" sz="10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16" name="Рисунок 15" descr="https://image.newsru.com/v2/61/2021/02/4/4abd6209e8681e5129eb502df493f90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940425" cy="6536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5930020" y="66482"/>
            <a:ext cx="6261980" cy="3293209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Террористический акт (статья 205 УК РФ)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овершение взрыва, поджога или иных действий, устрашающих население и создающих опасность гибели человека, причинения значительного имущественного ущерба либо наступления иных тяжких последствий, в целях дестабилизации деятельности органов власти или международных организаций либо воздействия на принятие ими решений, а также угроза совершения указанных действий в целях воздействия на принятие решений органами власти или международными организациям.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Наказывается лишением свободы на срок до пятнадцати лет. При наличии квалифицирующих признаков (группа лиц, причинение значительного ущерба, наступление последствий в виде смерти потерпевших) до двадцати лет.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5930020" y="3420173"/>
            <a:ext cx="6261980" cy="3046988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Диверсия (статья 281 УК РФ) </a:t>
            </a:r>
          </a:p>
          <a:p>
            <a:pPr lvl="0" indent="450850" algn="just" eaLnBrk="1" hangingPunct="1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Совершение взрыва, поджога или иных действий, направленных на разрушение или повреждение предприятий, сооружений, объектов транспортной инфраструктуры и транспортных средств, средств связи, объектов жизнеобеспечения населения в целях подрыва экономической безопасности и обороноспособности Российской Федерации, предусматривает лишение свободы: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0850" algn="just" eaLnBrk="1" hangingPunct="1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Наказывается лишением свободы на срок до пятнадцати лет. При наличии квалифицирующих признаков (совершенные организованной группой, причинение значительного ущерба, наступление последствий в виде смерти потерпевших) до пожизненного лишения свободы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омер слайда 12"/>
          <p:cNvSpPr>
            <a:spLocks noGrp="1"/>
          </p:cNvSpPr>
          <p:nvPr>
            <p:ph type="sldNum" sz="quarter" idx="10"/>
          </p:nvPr>
        </p:nvSpPr>
        <p:spPr bwMode="auto">
          <a:xfrm>
            <a:off x="446088" y="6496050"/>
            <a:ext cx="465137" cy="366713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prstClr val="white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8</a:t>
            </a:r>
            <a:endParaRPr lang="en-US" dirty="0">
              <a:solidFill>
                <a:prstClr val="white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83330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509104" y="4400922"/>
            <a:ext cx="411480" cy="2265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31763"/>
            <a:ext cx="11553825" cy="576262"/>
          </a:xfrm>
        </p:spPr>
        <p:txBody>
          <a:bodyPr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Последствия совершения диверсионно-террористических актов на железной дороге</a:t>
            </a:r>
            <a:endParaRPr lang="ru-RU" sz="1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6048375"/>
            <a:ext cx="34766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  <a:t>Направлено обращение в центральный аппарат ОАО «РЖД»</a:t>
            </a:r>
            <a:endParaRPr lang="ru-RU" sz="1100" dirty="0">
              <a:solidFill>
                <a:schemeClr val="bg1">
                  <a:lumMod val="9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1" name="Рисунок 20" descr="https://s.66.ru/localStorage/news/a8/a0/73/b9/a8a073b9_resizedScaled_183to10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51718"/>
            <a:ext cx="4172505" cy="288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s://cdnn21.img.ria.ru/images/19593/09/195930981_0:0:0:0_600x0_80_0_0_617076ca0414d0b5dc4ce321d4d52eef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657600"/>
            <a:ext cx="4199138" cy="2879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s://cityopen.ru/wp-content/uploads/2021/03/jwoiirq2bra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6951" y="3568823"/>
            <a:ext cx="3625049" cy="2949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0" y="2381409"/>
            <a:ext cx="4163627" cy="2308324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solidFill>
                  <a:srgbClr val="FF0000"/>
                </a:solidFill>
              </a:rPr>
              <a:t>Крушение </a:t>
            </a:r>
          </a:p>
          <a:p>
            <a:pPr algn="ctr"/>
            <a:r>
              <a:rPr lang="ru-RU" sz="4800" b="1" cap="none" spc="0" dirty="0" smtClean="0">
                <a:ln w="11430"/>
                <a:solidFill>
                  <a:srgbClr val="FF0000"/>
                </a:solidFill>
              </a:rPr>
              <a:t>пассажирского </a:t>
            </a:r>
          </a:p>
          <a:p>
            <a:pPr algn="ctr"/>
            <a:r>
              <a:rPr lang="ru-RU" sz="4800" b="1" cap="none" spc="0" dirty="0" smtClean="0">
                <a:ln w="11430"/>
                <a:solidFill>
                  <a:srgbClr val="FF0000"/>
                </a:solidFill>
              </a:rPr>
              <a:t>поезда</a:t>
            </a:r>
            <a:endParaRPr lang="ru-RU" sz="4800" b="1" cap="none" spc="0" dirty="0">
              <a:ln w="11430"/>
              <a:solidFill>
                <a:srgbClr val="FF0000"/>
              </a:solidFill>
            </a:endParaRPr>
          </a:p>
        </p:txBody>
      </p:sp>
      <p:pic>
        <p:nvPicPr>
          <p:cNvPr id="104450" name="Picture 2" descr="https://www.vesti.ru/p/o_13922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60048" y="825623"/>
            <a:ext cx="4408782" cy="2849733"/>
          </a:xfrm>
          <a:prstGeom prst="rect">
            <a:avLst/>
          </a:prstGeom>
          <a:noFill/>
        </p:spPr>
      </p:pic>
      <p:pic>
        <p:nvPicPr>
          <p:cNvPr id="104452" name="Picture 4" descr="https://images.vfl.ru/ii/1595966739/dcede2da/3119311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0898" y="3586748"/>
            <a:ext cx="4373809" cy="2920585"/>
          </a:xfrm>
          <a:prstGeom prst="rect">
            <a:avLst/>
          </a:prstGeom>
          <a:noFill/>
        </p:spPr>
      </p:pic>
      <p:pic>
        <p:nvPicPr>
          <p:cNvPr id="104454" name="Picture 6" descr="https://cdn.fishki.net/upload/post/2020/05/18/3319729/002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53143" y="861134"/>
            <a:ext cx="3638857" cy="270769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4465470" y="2569320"/>
            <a:ext cx="395944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Столкновение</a:t>
            </a:r>
          </a:p>
          <a:p>
            <a:pPr algn="ctr"/>
            <a:r>
              <a:rPr lang="ru-RU" sz="48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поездов</a:t>
            </a:r>
            <a:endParaRPr lang="ru-RU" sz="48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534399" y="2721707"/>
            <a:ext cx="3657601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ДТП </a:t>
            </a:r>
          </a:p>
          <a:p>
            <a:pPr algn="ctr"/>
            <a:r>
              <a:rPr lang="ru-RU" sz="48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 ж.д. переездах</a:t>
            </a:r>
            <a:endParaRPr lang="ru-RU" sz="48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3" name="Номер слайда 12"/>
          <p:cNvSpPr>
            <a:spLocks noGrp="1"/>
          </p:cNvSpPr>
          <p:nvPr>
            <p:ph type="sldNum" sz="quarter" idx="10"/>
          </p:nvPr>
        </p:nvSpPr>
        <p:spPr bwMode="auto">
          <a:xfrm>
            <a:off x="446088" y="6496050"/>
            <a:ext cx="465137" cy="366713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prstClr val="white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9</a:t>
            </a:r>
            <a:endParaRPr lang="en-US" dirty="0">
              <a:solidFill>
                <a:prstClr val="white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83330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8_презентация szd_ppt_tmp (3)">
  <a:themeElements>
    <a:clrScheme name="RGD_colors">
      <a:dk1>
        <a:sysClr val="windowText" lastClr="000000"/>
      </a:dk1>
      <a:lt1>
        <a:sysClr val="window" lastClr="FFFFFF"/>
      </a:lt1>
      <a:dk2>
        <a:srgbClr val="455D70"/>
      </a:dk2>
      <a:lt2>
        <a:srgbClr val="EEECE1"/>
      </a:lt2>
      <a:accent1>
        <a:srgbClr val="455D70"/>
      </a:accent1>
      <a:accent2>
        <a:srgbClr val="68798B"/>
      </a:accent2>
      <a:accent3>
        <a:srgbClr val="909CAA"/>
      </a:accent3>
      <a:accent4>
        <a:srgbClr val="A3A86B"/>
      </a:accent4>
      <a:accent5>
        <a:srgbClr val="D3D7BD"/>
      </a:accent5>
      <a:accent6>
        <a:srgbClr val="0066A1"/>
      </a:accent6>
      <a:hlink>
        <a:srgbClr val="455D70"/>
      </a:hlink>
      <a:folHlink>
        <a:srgbClr val="909CAA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6_презентация szd_ppt_tmp (3)">
  <a:themeElements>
    <a:clrScheme name="RGD_colors">
      <a:dk1>
        <a:sysClr val="windowText" lastClr="000000"/>
      </a:dk1>
      <a:lt1>
        <a:sysClr val="window" lastClr="FFFFFF"/>
      </a:lt1>
      <a:dk2>
        <a:srgbClr val="455D70"/>
      </a:dk2>
      <a:lt2>
        <a:srgbClr val="EEECE1"/>
      </a:lt2>
      <a:accent1>
        <a:srgbClr val="455D70"/>
      </a:accent1>
      <a:accent2>
        <a:srgbClr val="68798B"/>
      </a:accent2>
      <a:accent3>
        <a:srgbClr val="909CAA"/>
      </a:accent3>
      <a:accent4>
        <a:srgbClr val="A3A86B"/>
      </a:accent4>
      <a:accent5>
        <a:srgbClr val="D3D7BD"/>
      </a:accent5>
      <a:accent6>
        <a:srgbClr val="0066A1"/>
      </a:accent6>
      <a:hlink>
        <a:srgbClr val="455D70"/>
      </a:hlink>
      <a:folHlink>
        <a:srgbClr val="909CAA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14447</TotalTime>
  <Words>713</Words>
  <Application>Microsoft Office PowerPoint</Application>
  <PresentationFormat>Произвольный</PresentationFormat>
  <Paragraphs>84</Paragraphs>
  <Slides>11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28_презентация szd_ppt_tmp (3)</vt:lpstr>
      <vt:lpstr>16_презентация szd_ppt_tmp (3)</vt:lpstr>
      <vt:lpstr>Слайд 1</vt:lpstr>
      <vt:lpstr>Слайд 2</vt:lpstr>
      <vt:lpstr>Слайд 3</vt:lpstr>
      <vt:lpstr>Факты поджогов релейных шкафов с начала 2023 года</vt:lpstr>
      <vt:lpstr>Наказание неотвратимо (по материалам СМИ)</vt:lpstr>
      <vt:lpstr>Слайд 6</vt:lpstr>
      <vt:lpstr>Слайд 7</vt:lpstr>
      <vt:lpstr>Слайд 8</vt:lpstr>
      <vt:lpstr>Последствия совершения диверсионно-террористических актов на железной дороге</vt:lpstr>
      <vt:lpstr>Статья 207 УК РФ  «Заведомо ложное сообщение об акте терроризма» 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География выполнения среднесуточной производительности локомотива рабочего парка по диспетчерским участкам за 16 дней января 2019г. (данные ИХ «Локомотивные парки»).</dc:title>
  <dc:creator>Попова Татьяна Ивановна</dc:creator>
  <cp:lastModifiedBy>rcbz-SituationCenter</cp:lastModifiedBy>
  <cp:revision>1347</cp:revision>
  <cp:lastPrinted>2019-06-17T05:56:27Z</cp:lastPrinted>
  <dcterms:created xsi:type="dcterms:W3CDTF">2019-01-17T07:19:55Z</dcterms:created>
  <dcterms:modified xsi:type="dcterms:W3CDTF">2023-02-06T04:52:51Z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-1860629510</vt:i4>
  </property>
  <property fmtid="{D5CDD505-2E9C-101B-9397-08002B2CF9AE}" pid="3" name="_NewReviewCycle">
    <vt:lpwstr/>
  </property>
  <property fmtid="{D5CDD505-2E9C-101B-9397-08002B2CF9AE}" pid="4" name="_EmailSubject">
    <vt:lpwstr/>
  </property>
  <property fmtid="{D5CDD505-2E9C-101B-9397-08002B2CF9AE}" pid="5" name="_AuthorEmail">
    <vt:lpwstr>rcbz-SituationCenter@nrr.rzd</vt:lpwstr>
  </property>
  <property fmtid="{D5CDD505-2E9C-101B-9397-08002B2CF9AE}" pid="6" name="_AuthorEmailDisplayName">
    <vt:lpwstr>Оператор Ситуационного Центра</vt:lpwstr>
  </property>
  <property fmtid="{D5CDD505-2E9C-101B-9397-08002B2CF9AE}" pid="7" name="_PreviousAdHocReviewCycleID">
    <vt:i4>-1507100448</vt:i4>
  </property>
</Properties>
</file>